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heme/theme2.xml" ContentType="application/vnd.openxmlformats-officedocument.theme+xml"/>
  <Override PartName="/ppt/tags/tag63.xml" ContentType="application/vnd.openxmlformats-officedocument.presentationml.tags+xml"/>
  <Override PartName="/ppt/notesSlides/notesSlide1.xml" ContentType="application/vnd.openxmlformats-officedocument.presentationml.notesSlide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notesSlides/notesSlide2.xml" ContentType="application/vnd.openxmlformats-officedocument.presentationml.notesSlide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notesSlides/notesSlide3.xml" ContentType="application/vnd.openxmlformats-officedocument.presentationml.notesSlide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notesSlides/notesSlide4.xml" ContentType="application/vnd.openxmlformats-officedocument.presentationml.notesSlide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notesSlides/notesSlide5.xml" ContentType="application/vnd.openxmlformats-officedocument.presentationml.notesSlide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7"/>
  </p:notesMasterIdLst>
  <p:sldIdLst>
    <p:sldId id="411" r:id="rId2"/>
    <p:sldId id="412" r:id="rId3"/>
    <p:sldId id="413" r:id="rId4"/>
    <p:sldId id="417" r:id="rId5"/>
    <p:sldId id="418" r:id="rId6"/>
    <p:sldId id="414" r:id="rId7"/>
    <p:sldId id="419" r:id="rId8"/>
    <p:sldId id="422" r:id="rId9"/>
    <p:sldId id="415" r:id="rId10"/>
    <p:sldId id="420" r:id="rId11"/>
    <p:sldId id="423" r:id="rId12"/>
    <p:sldId id="416" r:id="rId13"/>
    <p:sldId id="421" r:id="rId14"/>
    <p:sldId id="424" r:id="rId15"/>
    <p:sldId id="425" r:id="rId1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6">
          <p15:clr>
            <a:srgbClr val="A4A3A4"/>
          </p15:clr>
        </p15:guide>
        <p15:guide id="2" pos="385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C09E57"/>
    <a:srgbClr val="C0A264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120" y="282"/>
      </p:cViewPr>
      <p:guideLst>
        <p:guide orient="horz" pos="2156"/>
        <p:guide pos="3859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2022-03-14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1.xml"/><Relationship Id="rId4" Type="http://schemas.openxmlformats.org/officeDocument/2006/relationships/tags" Target="../tags/tag10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56.xml"/><Relationship Id="rId2" Type="http://schemas.openxmlformats.org/officeDocument/2006/relationships/tags" Target="../tags/tag55.xml"/><Relationship Id="rId1" Type="http://schemas.openxmlformats.org/officeDocument/2006/relationships/tags" Target="../tags/tag54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57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60.xml"/><Relationship Id="rId2" Type="http://schemas.openxmlformats.org/officeDocument/2006/relationships/tags" Target="../tags/tag59.xml"/><Relationship Id="rId1" Type="http://schemas.openxmlformats.org/officeDocument/2006/relationships/tags" Target="../tags/tag58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62.xml"/><Relationship Id="rId4" Type="http://schemas.openxmlformats.org/officeDocument/2006/relationships/tags" Target="../tags/tag6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14.xml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6.xml"/><Relationship Id="rId4" Type="http://schemas.openxmlformats.org/officeDocument/2006/relationships/tags" Target="../tags/tag15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19.xml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21.xml"/><Relationship Id="rId4" Type="http://schemas.openxmlformats.org/officeDocument/2006/relationships/tags" Target="../tags/tag20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24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tags" Target="../tags/tag27.xml"/><Relationship Id="rId5" Type="http://schemas.openxmlformats.org/officeDocument/2006/relationships/tags" Target="../tags/tag26.xml"/><Relationship Id="rId4" Type="http://schemas.openxmlformats.org/officeDocument/2006/relationships/tags" Target="../tags/tag25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tags" Target="../tags/tag35.xml"/><Relationship Id="rId3" Type="http://schemas.openxmlformats.org/officeDocument/2006/relationships/tags" Target="../tags/tag30.xml"/><Relationship Id="rId7" Type="http://schemas.openxmlformats.org/officeDocument/2006/relationships/tags" Target="../tags/tag34.xml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6" Type="http://schemas.openxmlformats.org/officeDocument/2006/relationships/tags" Target="../tags/tag33.xml"/><Relationship Id="rId5" Type="http://schemas.openxmlformats.org/officeDocument/2006/relationships/tags" Target="../tags/tag32.xml"/><Relationship Id="rId4" Type="http://schemas.openxmlformats.org/officeDocument/2006/relationships/tags" Target="../tags/tag31.xml"/><Relationship Id="rId9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39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42.xml"/><Relationship Id="rId2" Type="http://schemas.openxmlformats.org/officeDocument/2006/relationships/tags" Target="../tags/tag41.xml"/><Relationship Id="rId1" Type="http://schemas.openxmlformats.org/officeDocument/2006/relationships/tags" Target="../tags/tag40.xml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45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44.xml"/><Relationship Id="rId1" Type="http://schemas.openxmlformats.org/officeDocument/2006/relationships/tags" Target="../tags/tag43.xml"/><Relationship Id="rId6" Type="http://schemas.openxmlformats.org/officeDocument/2006/relationships/tags" Target="../tags/tag48.xml"/><Relationship Id="rId5" Type="http://schemas.openxmlformats.org/officeDocument/2006/relationships/tags" Target="../tags/tag47.xml"/><Relationship Id="rId4" Type="http://schemas.openxmlformats.org/officeDocument/2006/relationships/tags" Target="../tags/tag46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51.xml"/><Relationship Id="rId2" Type="http://schemas.openxmlformats.org/officeDocument/2006/relationships/tags" Target="../tags/tag50.xml"/><Relationship Id="rId1" Type="http://schemas.openxmlformats.org/officeDocument/2006/relationships/tags" Target="../tags/tag49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53.xml"/><Relationship Id="rId4" Type="http://schemas.openxmlformats.org/officeDocument/2006/relationships/tags" Target="../tags/tag5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1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2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2022-03-14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2022-03-14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2022-03-14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5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2022-03-14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2022-03-14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2022-03-14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2022-03-14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2022-03-14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2022-03-14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1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2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2022-03-14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1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2022-03-14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1.xml"/><Relationship Id="rId18" Type="http://schemas.openxmlformats.org/officeDocument/2006/relationships/tags" Target="../tags/tag6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tags" Target="../tags/tag5.xml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3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4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5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6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2022-03-14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7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8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custDataLst>
      <p:tags r:id="rId13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3.xml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2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4.xml"/><Relationship Id="rId4" Type="http://schemas.openxmlformats.org/officeDocument/2006/relationships/image" Target="../media/image1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6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7.xml"/><Relationship Id="rId4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5.xml"/><Relationship Id="rId4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6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8.xml"/><Relationship Id="rId4" Type="http://schemas.openxmlformats.org/officeDocument/2006/relationships/image" Target="../media/image1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6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1.xml"/><Relationship Id="rId4" Type="http://schemas.openxmlformats.org/officeDocument/2006/relationships/image" Target="../media/image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concrete-1646788_19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203430" cy="6859270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 flipH="1" flipV="1">
            <a:off x="2553970" y="825500"/>
            <a:ext cx="3566160" cy="3538220"/>
            <a:chOff x="6139" y="2283"/>
            <a:chExt cx="5616" cy="5763"/>
          </a:xfrm>
        </p:grpSpPr>
        <p:sp>
          <p:nvSpPr>
            <p:cNvPr id="11" name="矩形 10"/>
            <p:cNvSpPr/>
            <p:nvPr/>
          </p:nvSpPr>
          <p:spPr>
            <a:xfrm>
              <a:off x="6139" y="7737"/>
              <a:ext cx="5616" cy="309"/>
            </a:xfrm>
            <a:prstGeom prst="rect">
              <a:avLst/>
            </a:prstGeom>
            <a:solidFill>
              <a:srgbClr val="C09E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 rot="5400000">
              <a:off x="8785" y="4929"/>
              <a:ext cx="5616" cy="323"/>
            </a:xfrm>
            <a:prstGeom prst="rect">
              <a:avLst/>
            </a:prstGeom>
            <a:solidFill>
              <a:srgbClr val="C09E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3" name="矩形 2"/>
          <p:cNvSpPr/>
          <p:nvPr/>
        </p:nvSpPr>
        <p:spPr>
          <a:xfrm>
            <a:off x="-635" y="1278255"/>
            <a:ext cx="12192635" cy="268160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6096000" y="916305"/>
            <a:ext cx="3566160" cy="3538220"/>
            <a:chOff x="6139" y="2283"/>
            <a:chExt cx="5616" cy="5763"/>
          </a:xfrm>
          <a:solidFill>
            <a:srgbClr val="C09E57"/>
          </a:solidFill>
        </p:grpSpPr>
        <p:sp>
          <p:nvSpPr>
            <p:cNvPr id="16" name="矩形 15"/>
            <p:cNvSpPr/>
            <p:nvPr/>
          </p:nvSpPr>
          <p:spPr>
            <a:xfrm>
              <a:off x="6139" y="7737"/>
              <a:ext cx="5616" cy="30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 rot="5400000">
              <a:off x="8785" y="4929"/>
              <a:ext cx="5616" cy="32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25" name="文本框 24"/>
          <p:cNvSpPr txBox="1"/>
          <p:nvPr/>
        </p:nvSpPr>
        <p:spPr>
          <a:xfrm>
            <a:off x="3028950" y="2018892"/>
            <a:ext cx="61823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7200" u="sng" dirty="0">
                <a:solidFill>
                  <a:schemeClr val="bg1"/>
                </a:solidFill>
                <a:effectLst/>
                <a:cs typeface="+mn-ea"/>
                <a:sym typeface="+mn-lt"/>
              </a:rPr>
              <a:t>研 究 生 复 </a:t>
            </a:r>
            <a:r>
              <a:rPr lang="zh-CN" altLang="en-US" sz="7200" u="sng" dirty="0" smtClean="0">
                <a:solidFill>
                  <a:schemeClr val="bg1"/>
                </a:solidFill>
                <a:effectLst/>
                <a:cs typeface="+mn-ea"/>
                <a:sym typeface="+mn-lt"/>
              </a:rPr>
              <a:t>试</a:t>
            </a:r>
            <a:endParaRPr lang="en-US" altLang="zh-CN" sz="7200" u="sng" dirty="0">
              <a:solidFill>
                <a:schemeClr val="bg1"/>
              </a:solidFill>
              <a:effectLst/>
              <a:cs typeface="+mn-ea"/>
              <a:sym typeface="+mn-lt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-33020" y="4928870"/>
            <a:ext cx="12269470" cy="592455"/>
          </a:xfrm>
          <a:prstGeom prst="rect">
            <a:avLst/>
          </a:prstGeom>
          <a:solidFill>
            <a:schemeClr val="bg1"/>
          </a:solidFill>
          <a:ln w="38100">
            <a:solidFill>
              <a:srgbClr val="C09E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3871595" y="5025390"/>
            <a:ext cx="4441190" cy="399415"/>
            <a:chOff x="2953" y="6601"/>
            <a:chExt cx="6994" cy="629"/>
          </a:xfrm>
        </p:grpSpPr>
        <p:sp>
          <p:nvSpPr>
            <p:cNvPr id="26" name="文本框 25"/>
            <p:cNvSpPr txBox="1"/>
            <p:nvPr/>
          </p:nvSpPr>
          <p:spPr>
            <a:xfrm>
              <a:off x="2953" y="6601"/>
              <a:ext cx="3178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solidFill>
                    <a:schemeClr val="tx1"/>
                  </a:solidFill>
                  <a:cs typeface="+mn-ea"/>
                  <a:sym typeface="+mn-lt"/>
                </a:rPr>
                <a:t>报考人</a:t>
              </a:r>
              <a:r>
                <a:rPr lang="zh-CN" altLang="en-US" sz="2000" dirty="0" smtClean="0">
                  <a:solidFill>
                    <a:schemeClr val="tx1"/>
                  </a:solidFill>
                  <a:cs typeface="+mn-ea"/>
                  <a:sym typeface="+mn-lt"/>
                </a:rPr>
                <a:t>：</a:t>
              </a:r>
              <a:endParaRPr lang="zh-CN" altLang="en-US" sz="2000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6494" y="6602"/>
              <a:ext cx="3453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solidFill>
                    <a:schemeClr val="tx1"/>
                  </a:solidFill>
                  <a:cs typeface="+mn-ea"/>
                  <a:sym typeface="+mn-lt"/>
                </a:rPr>
                <a:t>报考专业</a:t>
              </a:r>
              <a:r>
                <a:rPr lang="zh-CN" altLang="en-US" sz="2000" dirty="0" smtClean="0">
                  <a:solidFill>
                    <a:schemeClr val="tx1"/>
                  </a:solidFill>
                  <a:cs typeface="+mn-ea"/>
                  <a:sym typeface="+mn-lt"/>
                </a:rPr>
                <a:t>：</a:t>
              </a:r>
              <a:endParaRPr lang="zh-CN" altLang="en-US" sz="2000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</p:grpSp>
    </p:spTree>
    <p:custDataLst>
      <p:tags r:id="rId1"/>
    </p:custData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棱台 2"/>
          <p:cNvSpPr/>
          <p:nvPr/>
        </p:nvSpPr>
        <p:spPr>
          <a:xfrm>
            <a:off x="81280" y="66040"/>
            <a:ext cx="12028805" cy="6725920"/>
          </a:xfrm>
          <a:prstGeom prst="bevel">
            <a:avLst>
              <a:gd name="adj" fmla="val 2620"/>
            </a:avLst>
          </a:prstGeom>
          <a:noFill/>
          <a:ln w="101600">
            <a:solidFill>
              <a:srgbClr val="C09E57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270510" y="281305"/>
            <a:ext cx="2797810" cy="583565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zh-CN" altLang="en-US" sz="3200" b="1" u="sng">
                <a:effectLst/>
                <a:cs typeface="+mn-ea"/>
                <a:sym typeface="+mn-lt"/>
              </a:rPr>
              <a:t>校园活动经历</a:t>
            </a:r>
          </a:p>
        </p:txBody>
      </p:sp>
      <p:sp>
        <p:nvSpPr>
          <p:cNvPr id="9" name="矩形 8"/>
          <p:cNvSpPr/>
          <p:nvPr/>
        </p:nvSpPr>
        <p:spPr>
          <a:xfrm>
            <a:off x="2747645" y="1598295"/>
            <a:ext cx="6719570" cy="2071370"/>
          </a:xfrm>
          <a:prstGeom prst="rect">
            <a:avLst/>
          </a:prstGeom>
          <a:noFill/>
          <a:ln w="101600">
            <a:solidFill>
              <a:srgbClr val="C09E57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cs typeface="+mn-ea"/>
              <a:sym typeface="+mn-lt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1017905" y="2297430"/>
            <a:ext cx="3248660" cy="1880870"/>
            <a:chOff x="11887" y="694"/>
            <a:chExt cx="5116" cy="2962"/>
          </a:xfr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grpSpPr>
        <p:pic>
          <p:nvPicPr>
            <p:cNvPr id="5" name="图片 4" descr="ice-climbing-1247606_192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981" y="763"/>
              <a:ext cx="5022" cy="2825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8" name="矩形 7"/>
            <p:cNvSpPr/>
            <p:nvPr/>
          </p:nvSpPr>
          <p:spPr>
            <a:xfrm>
              <a:off x="11887" y="694"/>
              <a:ext cx="5115" cy="2963"/>
            </a:xfrm>
            <a:prstGeom prst="rect">
              <a:avLst/>
            </a:prstGeom>
            <a:noFill/>
            <a:ln w="88900"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4037330" y="673100"/>
            <a:ext cx="4130675" cy="2839085"/>
            <a:chOff x="12334" y="4240"/>
            <a:chExt cx="5214" cy="3503"/>
          </a:xfr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grpSpPr>
        <p:pic>
          <p:nvPicPr>
            <p:cNvPr id="6" name="图片 5" descr="sports-731506_192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334" y="4241"/>
              <a:ext cx="5214" cy="3502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0" name="矩形 9"/>
            <p:cNvSpPr/>
            <p:nvPr/>
          </p:nvSpPr>
          <p:spPr>
            <a:xfrm>
              <a:off x="12334" y="4240"/>
              <a:ext cx="5214" cy="3503"/>
            </a:xfrm>
            <a:prstGeom prst="rect">
              <a:avLst/>
            </a:prstGeom>
            <a:noFill/>
            <a:ln w="88900"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7984490" y="2176145"/>
            <a:ext cx="3188970" cy="2123440"/>
            <a:chOff x="12058" y="7023"/>
            <a:chExt cx="5022" cy="3344"/>
          </a:xfr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grpSpPr>
        <p:pic>
          <p:nvPicPr>
            <p:cNvPr id="7" name="图片 6" descr="music-1281642_192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058" y="7023"/>
              <a:ext cx="5022" cy="3345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1" name="矩形 10"/>
            <p:cNvSpPr/>
            <p:nvPr/>
          </p:nvSpPr>
          <p:spPr>
            <a:xfrm>
              <a:off x="12058" y="7023"/>
              <a:ext cx="5022" cy="3345"/>
            </a:xfrm>
            <a:prstGeom prst="rect">
              <a:avLst/>
            </a:prstGeom>
            <a:noFill/>
            <a:ln w="88900"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9" name="矩形 18"/>
          <p:cNvSpPr/>
          <p:nvPr/>
        </p:nvSpPr>
        <p:spPr>
          <a:xfrm>
            <a:off x="4732655" y="4135120"/>
            <a:ext cx="2677795" cy="49149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cs typeface="+mn-ea"/>
              <a:sym typeface="+mn-lt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1925955" y="4135120"/>
            <a:ext cx="8638540" cy="1893570"/>
            <a:chOff x="679" y="2423"/>
            <a:chExt cx="13604" cy="2982"/>
          </a:xfrm>
        </p:grpSpPr>
        <p:sp>
          <p:nvSpPr>
            <p:cNvPr id="17" name="文本框 16"/>
            <p:cNvSpPr txBox="1"/>
            <p:nvPr/>
          </p:nvSpPr>
          <p:spPr>
            <a:xfrm>
              <a:off x="679" y="3298"/>
              <a:ext cx="13604" cy="2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dirty="0">
                  <a:solidFill>
                    <a:schemeClr val="tx1"/>
                  </a:solidFill>
                  <a:cs typeface="+mn-ea"/>
                  <a:sym typeface="+mn-lt"/>
                </a:rPr>
                <a:t> </a:t>
              </a:r>
              <a:r>
                <a:rPr lang="zh-CN" altLang="en-US" dirty="0">
                  <a:solidFill>
                    <a:schemeClr val="tx1"/>
                  </a:solidFill>
                  <a:cs typeface="+mn-ea"/>
                  <a:sym typeface="+mn-lt"/>
                </a:rPr>
                <a:t>您的内容打在这里，或者通过复制您的文本后，在此框中选择粘贴，并选择只保留文字。您的内容打在这里，或者通过复制您的文本后，在此框中选择粘贴，并选择只保留文字。</a:t>
              </a: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5835" y="2423"/>
              <a:ext cx="2745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>
                  <a:solidFill>
                    <a:schemeClr val="bg1"/>
                  </a:solidFill>
                  <a:cs typeface="+mn-ea"/>
                  <a:sym typeface="+mn-lt"/>
                </a:rPr>
                <a:t>添 加 标 题</a:t>
              </a:r>
            </a:p>
          </p:txBody>
        </p:sp>
      </p:grpSp>
    </p:spTree>
    <p:custDataLst>
      <p:tags r:id="rId1"/>
    </p:custData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棱台 2"/>
          <p:cNvSpPr/>
          <p:nvPr/>
        </p:nvSpPr>
        <p:spPr>
          <a:xfrm>
            <a:off x="81280" y="66040"/>
            <a:ext cx="12028805" cy="6725920"/>
          </a:xfrm>
          <a:prstGeom prst="bevel">
            <a:avLst>
              <a:gd name="adj" fmla="val 2620"/>
            </a:avLst>
          </a:prstGeom>
          <a:noFill/>
          <a:ln w="101600">
            <a:solidFill>
              <a:srgbClr val="C09E57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270510" y="281305"/>
            <a:ext cx="2797810" cy="583565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zh-CN" altLang="en-US" sz="3200" b="1" u="sng">
                <a:effectLst/>
                <a:cs typeface="+mn-ea"/>
                <a:sym typeface="+mn-lt"/>
              </a:rPr>
              <a:t>校园活动经历</a:t>
            </a:r>
          </a:p>
        </p:txBody>
      </p:sp>
      <p:grpSp>
        <p:nvGrpSpPr>
          <p:cNvPr id="20" name="组合 19"/>
          <p:cNvGrpSpPr/>
          <p:nvPr/>
        </p:nvGrpSpPr>
        <p:grpSpPr>
          <a:xfrm>
            <a:off x="1377950" y="1169670"/>
            <a:ext cx="4541520" cy="1228090"/>
            <a:chOff x="3024" y="4295"/>
            <a:chExt cx="7152" cy="1934"/>
          </a:xfrm>
        </p:grpSpPr>
        <p:sp>
          <p:nvSpPr>
            <p:cNvPr id="16" name="文本框 15"/>
            <p:cNvSpPr txBox="1"/>
            <p:nvPr/>
          </p:nvSpPr>
          <p:spPr>
            <a:xfrm>
              <a:off x="3024" y="4852"/>
              <a:ext cx="7152" cy="13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dirty="0">
                  <a:solidFill>
                    <a:schemeClr val="tx1"/>
                  </a:solidFill>
                  <a:cs typeface="+mn-ea"/>
                  <a:sym typeface="+mn-lt"/>
                </a:rPr>
                <a:t>您的内容打在这里，或者通过复制您的文本后，在此框中选择粘贴，并选择只保留文字。</a:t>
              </a: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3048" y="4295"/>
              <a:ext cx="4858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>
                  <a:solidFill>
                    <a:srgbClr val="C09E57"/>
                  </a:solidFill>
                  <a:cs typeface="+mn-ea"/>
                  <a:sym typeface="+mn-lt"/>
                </a:rPr>
                <a:t>20xx.x--20xx.x</a:t>
              </a:r>
            </a:p>
          </p:txBody>
        </p:sp>
      </p:grpSp>
      <p:sp>
        <p:nvSpPr>
          <p:cNvPr id="6" name="矩形 5"/>
          <p:cNvSpPr/>
          <p:nvPr/>
        </p:nvSpPr>
        <p:spPr>
          <a:xfrm>
            <a:off x="270510" y="2603500"/>
            <a:ext cx="7712710" cy="165036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cs typeface="+mn-ea"/>
              <a:sym typeface="+mn-lt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1377950" y="2750185"/>
            <a:ext cx="4541520" cy="1228090"/>
            <a:chOff x="3024" y="4295"/>
            <a:chExt cx="7152" cy="1934"/>
          </a:xfrm>
        </p:grpSpPr>
        <p:sp>
          <p:nvSpPr>
            <p:cNvPr id="22" name="文本框 21"/>
            <p:cNvSpPr txBox="1"/>
            <p:nvPr/>
          </p:nvSpPr>
          <p:spPr>
            <a:xfrm>
              <a:off x="3024" y="4852"/>
              <a:ext cx="7152" cy="13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dirty="0">
                  <a:solidFill>
                    <a:schemeClr val="bg1"/>
                  </a:solidFill>
                  <a:cs typeface="+mn-ea"/>
                  <a:sym typeface="+mn-lt"/>
                </a:rPr>
                <a:t>您的内容打在这里，或者通过复制您的文本后，在此框中选择粘贴，并选择只保留文字。</a:t>
              </a: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3048" y="4295"/>
              <a:ext cx="4858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>
                  <a:solidFill>
                    <a:srgbClr val="C09E57"/>
                  </a:solidFill>
                  <a:cs typeface="+mn-ea"/>
                  <a:sym typeface="+mn-lt"/>
                </a:rPr>
                <a:t>20xx.x--20xx.x</a:t>
              </a: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1362710" y="4353560"/>
            <a:ext cx="4541520" cy="1228090"/>
            <a:chOff x="3024" y="4295"/>
            <a:chExt cx="7152" cy="1934"/>
          </a:xfrm>
        </p:grpSpPr>
        <p:sp>
          <p:nvSpPr>
            <p:cNvPr id="26" name="文本框 25"/>
            <p:cNvSpPr txBox="1"/>
            <p:nvPr/>
          </p:nvSpPr>
          <p:spPr>
            <a:xfrm>
              <a:off x="3024" y="4852"/>
              <a:ext cx="7152" cy="13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dirty="0">
                  <a:solidFill>
                    <a:schemeClr val="tx1"/>
                  </a:solidFill>
                  <a:cs typeface="+mn-ea"/>
                  <a:sym typeface="+mn-lt"/>
                </a:rPr>
                <a:t>您的内容打在这里，或者通过复制您的文本后，在此框中选择粘贴，并选择只保留文字。</a:t>
              </a: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3048" y="4295"/>
              <a:ext cx="4858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>
                  <a:solidFill>
                    <a:srgbClr val="C09E57"/>
                  </a:solidFill>
                  <a:cs typeface="+mn-ea"/>
                  <a:sym typeface="+mn-lt"/>
                </a:rPr>
                <a:t>20xx.x--20xx.x</a:t>
              </a:r>
            </a:p>
          </p:txBody>
        </p:sp>
      </p:grpSp>
      <p:sp>
        <p:nvSpPr>
          <p:cNvPr id="9" name="矩形 8"/>
          <p:cNvSpPr/>
          <p:nvPr/>
        </p:nvSpPr>
        <p:spPr>
          <a:xfrm>
            <a:off x="9052560" y="2702560"/>
            <a:ext cx="2253615" cy="3761740"/>
          </a:xfrm>
          <a:prstGeom prst="rect">
            <a:avLst/>
          </a:prstGeom>
          <a:solidFill>
            <a:srgbClr val="C09E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8" name="图片 7" descr="desk-4222025_1920"/>
          <p:cNvPicPr>
            <a:picLocks noChangeAspect="1"/>
          </p:cNvPicPr>
          <p:nvPr/>
        </p:nvPicPr>
        <p:blipFill>
          <a:blip r:embed="rId3"/>
          <a:srcRect l="12798" r="4825"/>
          <a:stretch>
            <a:fillRect/>
          </a:stretch>
        </p:blipFill>
        <p:spPr>
          <a:xfrm>
            <a:off x="7548880" y="488315"/>
            <a:ext cx="3490595" cy="573151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concrete-1646788_19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203430" cy="685927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-635" y="2101850"/>
            <a:ext cx="12192635" cy="2266950"/>
          </a:xfrm>
          <a:prstGeom prst="rect">
            <a:avLst/>
          </a:prstGeom>
          <a:solidFill>
            <a:schemeClr val="bg1"/>
          </a:solidFill>
          <a:ln w="152400">
            <a:solidFill>
              <a:srgbClr val="C09E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54685" y="864870"/>
            <a:ext cx="4425315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">
                <a:solidFill>
                  <a:schemeClr val="tx1"/>
                </a:solidFill>
                <a:cs typeface="+mn-ea"/>
                <a:sym typeface="+mn-lt"/>
              </a:rPr>
              <a:t>PART </a:t>
            </a:r>
            <a:r>
              <a:rPr lang="en-US" altLang="zh-CN" sz="8000">
                <a:solidFill>
                  <a:schemeClr val="tx1"/>
                </a:solidFill>
                <a:cs typeface="+mn-ea"/>
                <a:sym typeface="+mn-lt"/>
              </a:rPr>
              <a:t>04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3415665" y="2252345"/>
            <a:ext cx="5361305" cy="110680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sz="6600" b="1" u="sng">
                <a:solidFill>
                  <a:schemeClr val="tx1"/>
                </a:solidFill>
                <a:effectLst/>
                <a:cs typeface="+mn-ea"/>
                <a:sym typeface="+mn-lt"/>
              </a:rPr>
              <a:t>社会实践经历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2954020" y="3376295"/>
            <a:ext cx="62845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zh-CN" altLang="en-US" sz="1600">
                <a:solidFill>
                  <a:schemeClr val="tx1"/>
                </a:solidFill>
                <a:effectLst/>
                <a:cs typeface="+mn-ea"/>
                <a:sym typeface="+mn-lt"/>
              </a:rPr>
              <a:t>If you would hit the mark, you must aim a little above it. Every arrow that flies feels the attraction of earth. -</a:t>
            </a:r>
            <a:r>
              <a:rPr lang="zh-CN" altLang="en-US" sz="1400">
                <a:solidFill>
                  <a:schemeClr val="tx1"/>
                </a:solidFill>
                <a:effectLst/>
                <a:cs typeface="+mn-ea"/>
                <a:sym typeface="+mn-lt"/>
              </a:rPr>
              <a:t>Henry </a:t>
            </a:r>
            <a:r>
              <a:rPr lang="zh-CN" altLang="en-US" sz="1600">
                <a:solidFill>
                  <a:schemeClr val="tx1"/>
                </a:solidFill>
                <a:effectLst/>
                <a:cs typeface="+mn-ea"/>
                <a:sym typeface="+mn-lt"/>
              </a:rPr>
              <a:t>Wadsworth Longfellow.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棱台 2"/>
          <p:cNvSpPr/>
          <p:nvPr/>
        </p:nvSpPr>
        <p:spPr>
          <a:xfrm>
            <a:off x="81280" y="66040"/>
            <a:ext cx="12028805" cy="6725920"/>
          </a:xfrm>
          <a:prstGeom prst="bevel">
            <a:avLst>
              <a:gd name="adj" fmla="val 2620"/>
            </a:avLst>
          </a:prstGeom>
          <a:noFill/>
          <a:ln w="101600">
            <a:solidFill>
              <a:srgbClr val="C09E57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270510" y="281305"/>
            <a:ext cx="2797810" cy="583565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zh-CN" altLang="en-US" sz="3200" b="1" u="sng">
                <a:effectLst/>
                <a:cs typeface="+mn-ea"/>
                <a:sym typeface="+mn-lt"/>
              </a:rPr>
              <a:t>社会实践经历</a:t>
            </a:r>
          </a:p>
        </p:txBody>
      </p:sp>
      <p:sp>
        <p:nvSpPr>
          <p:cNvPr id="9" name="矩形 8"/>
          <p:cNvSpPr/>
          <p:nvPr/>
        </p:nvSpPr>
        <p:spPr>
          <a:xfrm>
            <a:off x="6080760" y="281305"/>
            <a:ext cx="5345430" cy="41357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cs typeface="+mn-ea"/>
              <a:sym typeface="+mn-lt"/>
            </a:endParaRPr>
          </a:p>
        </p:txBody>
      </p:sp>
      <p:pic>
        <p:nvPicPr>
          <p:cNvPr id="5" name="图片 4" descr="auditorium-572776_1920"/>
          <p:cNvPicPr>
            <a:picLocks noChangeAspect="1"/>
          </p:cNvPicPr>
          <p:nvPr/>
        </p:nvPicPr>
        <p:blipFill>
          <a:blip r:embed="rId3"/>
          <a:srcRect t="10818" b="22150"/>
          <a:stretch>
            <a:fillRect/>
          </a:stretch>
        </p:blipFill>
        <p:spPr>
          <a:xfrm>
            <a:off x="290830" y="3521710"/>
            <a:ext cx="11597640" cy="3065145"/>
          </a:xfrm>
          <a:prstGeom prst="rect">
            <a:avLst/>
          </a:prstGeo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</p:pic>
      <p:grpSp>
        <p:nvGrpSpPr>
          <p:cNvPr id="20" name="组合 19"/>
          <p:cNvGrpSpPr/>
          <p:nvPr/>
        </p:nvGrpSpPr>
        <p:grpSpPr>
          <a:xfrm>
            <a:off x="1275080" y="1346835"/>
            <a:ext cx="4541520" cy="1228090"/>
            <a:chOff x="3024" y="4295"/>
            <a:chExt cx="7152" cy="1934"/>
          </a:xfrm>
        </p:grpSpPr>
        <p:sp>
          <p:nvSpPr>
            <p:cNvPr id="16" name="文本框 15"/>
            <p:cNvSpPr txBox="1"/>
            <p:nvPr/>
          </p:nvSpPr>
          <p:spPr>
            <a:xfrm>
              <a:off x="3024" y="4852"/>
              <a:ext cx="7152" cy="13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dirty="0">
                  <a:solidFill>
                    <a:schemeClr val="tx1"/>
                  </a:solidFill>
                  <a:cs typeface="+mn-ea"/>
                  <a:sym typeface="+mn-lt"/>
                </a:rPr>
                <a:t>您的内容打在这里，或者通过复制您的文本后，在此框中选择粘贴，并选择只保留文字。</a:t>
              </a: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3048" y="4295"/>
              <a:ext cx="4858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>
                  <a:solidFill>
                    <a:srgbClr val="C09E57"/>
                  </a:solidFill>
                  <a:cs typeface="+mn-ea"/>
                  <a:sym typeface="+mn-lt"/>
                </a:rPr>
                <a:t>20xx.x--20xx.x</a:t>
              </a: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6374765" y="1346835"/>
            <a:ext cx="4541520" cy="1228090"/>
            <a:chOff x="3024" y="4295"/>
            <a:chExt cx="7152" cy="1934"/>
          </a:xfrm>
        </p:grpSpPr>
        <p:sp>
          <p:nvSpPr>
            <p:cNvPr id="7" name="文本框 6"/>
            <p:cNvSpPr txBox="1"/>
            <p:nvPr/>
          </p:nvSpPr>
          <p:spPr>
            <a:xfrm>
              <a:off x="3024" y="4852"/>
              <a:ext cx="7152" cy="13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dirty="0">
                  <a:solidFill>
                    <a:schemeClr val="bg1"/>
                  </a:solidFill>
                  <a:cs typeface="+mn-ea"/>
                  <a:sym typeface="+mn-lt"/>
                </a:rPr>
                <a:t>您的内容打在这里，或者通过复制您的文本后，在此框中选择粘贴，并选择只保留文字。</a:t>
              </a: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3048" y="4295"/>
              <a:ext cx="4858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>
                  <a:solidFill>
                    <a:srgbClr val="C09E57"/>
                  </a:solidFill>
                  <a:cs typeface="+mn-ea"/>
                  <a:sym typeface="+mn-lt"/>
                </a:rPr>
                <a:t>20xx.x--20xx.x</a:t>
              </a:r>
            </a:p>
          </p:txBody>
        </p:sp>
      </p:grpSp>
    </p:spTree>
    <p:custDataLst>
      <p:tags r:id="rId1"/>
    </p:custData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棱台 2"/>
          <p:cNvSpPr/>
          <p:nvPr/>
        </p:nvSpPr>
        <p:spPr>
          <a:xfrm>
            <a:off x="81280" y="66040"/>
            <a:ext cx="12028805" cy="6725920"/>
          </a:xfrm>
          <a:prstGeom prst="bevel">
            <a:avLst>
              <a:gd name="adj" fmla="val 2620"/>
            </a:avLst>
          </a:prstGeom>
          <a:noFill/>
          <a:ln w="101600">
            <a:solidFill>
              <a:srgbClr val="C09E57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270510" y="281305"/>
            <a:ext cx="2797810" cy="583565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zh-CN" altLang="en-US" sz="3200" b="1" u="sng">
                <a:effectLst/>
                <a:cs typeface="+mn-ea"/>
                <a:sym typeface="+mn-lt"/>
              </a:rPr>
              <a:t>社会实践经历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1221740" y="855345"/>
            <a:ext cx="9747885" cy="1619250"/>
            <a:chOff x="2141" y="6500"/>
            <a:chExt cx="15351" cy="2550"/>
          </a:xfrm>
        </p:grpSpPr>
        <p:sp>
          <p:nvSpPr>
            <p:cNvPr id="19" name="矩形 18"/>
            <p:cNvSpPr/>
            <p:nvPr/>
          </p:nvSpPr>
          <p:spPr>
            <a:xfrm>
              <a:off x="7453" y="6512"/>
              <a:ext cx="4217" cy="77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cs typeface="+mn-ea"/>
                <a:sym typeface="+mn-lt"/>
              </a:endParaRPr>
            </a:p>
          </p:txBody>
        </p:sp>
        <p:grpSp>
          <p:nvGrpSpPr>
            <p:cNvPr id="16" name="组合 15"/>
            <p:cNvGrpSpPr/>
            <p:nvPr/>
          </p:nvGrpSpPr>
          <p:grpSpPr>
            <a:xfrm>
              <a:off x="2141" y="6500"/>
              <a:ext cx="15351" cy="2550"/>
              <a:chOff x="-213" y="2411"/>
              <a:chExt cx="15351" cy="2550"/>
            </a:xfrm>
          </p:grpSpPr>
          <p:sp>
            <p:nvSpPr>
              <p:cNvPr id="17" name="文本框 16"/>
              <p:cNvSpPr txBox="1"/>
              <p:nvPr/>
            </p:nvSpPr>
            <p:spPr>
              <a:xfrm>
                <a:off x="-213" y="3584"/>
                <a:ext cx="15351" cy="13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dirty="0">
                    <a:solidFill>
                      <a:schemeClr val="tx1"/>
                    </a:solidFill>
                    <a:cs typeface="+mn-ea"/>
                    <a:sym typeface="+mn-lt"/>
                  </a:rPr>
                  <a:t> </a:t>
                </a:r>
                <a:r>
                  <a:rPr lang="zh-CN" altLang="en-US" dirty="0">
                    <a:solidFill>
                      <a:schemeClr val="tx1"/>
                    </a:solidFill>
                    <a:cs typeface="+mn-ea"/>
                    <a:sym typeface="+mn-lt"/>
                  </a:rPr>
                  <a:t>您的内容打在这里，或者通过复制您的文本后，在此框中选择粘贴，并选择只保留文字。您的内容打在这里，或者通过复制您的文本后，在此框中选择粘贴，并选择只保留文字。</a:t>
                </a:r>
              </a:p>
            </p:txBody>
          </p:sp>
          <p:sp>
            <p:nvSpPr>
              <p:cNvPr id="24" name="文本框 23"/>
              <p:cNvSpPr txBox="1"/>
              <p:nvPr/>
            </p:nvSpPr>
            <p:spPr>
              <a:xfrm>
                <a:off x="5835" y="2411"/>
                <a:ext cx="2745" cy="7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>
                    <a:solidFill>
                      <a:schemeClr val="bg1"/>
                    </a:solidFill>
                    <a:cs typeface="+mn-ea"/>
                    <a:sym typeface="+mn-lt"/>
                  </a:rPr>
                  <a:t>添 加 标 题</a:t>
                </a:r>
              </a:p>
            </p:txBody>
          </p:sp>
        </p:grpSp>
      </p:grpSp>
      <p:grpSp>
        <p:nvGrpSpPr>
          <p:cNvPr id="9" name="组合 8"/>
          <p:cNvGrpSpPr/>
          <p:nvPr/>
        </p:nvGrpSpPr>
        <p:grpSpPr>
          <a:xfrm>
            <a:off x="350520" y="3250565"/>
            <a:ext cx="11490960" cy="2501265"/>
            <a:chOff x="494" y="5227"/>
            <a:chExt cx="18096" cy="3939"/>
          </a:xfr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grpSpPr>
        <p:pic>
          <p:nvPicPr>
            <p:cNvPr id="6" name="图片 5" descr="workplace-1245776_192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44" y="5238"/>
              <a:ext cx="5891" cy="3928"/>
            </a:xfrm>
            <a:prstGeom prst="rect">
              <a:avLst/>
            </a:prstGeom>
          </p:spPr>
        </p:pic>
        <p:pic>
          <p:nvPicPr>
            <p:cNvPr id="7" name="图片 6" descr="finance-4858797_128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4" y="5227"/>
              <a:ext cx="5967" cy="3939"/>
            </a:xfrm>
            <a:prstGeom prst="rect">
              <a:avLst/>
            </a:prstGeom>
          </p:spPr>
        </p:pic>
        <p:pic>
          <p:nvPicPr>
            <p:cNvPr id="8" name="图片 7" descr="laptop-3196481_192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718" y="5227"/>
              <a:ext cx="5872" cy="3915"/>
            </a:xfrm>
            <a:prstGeom prst="rect">
              <a:avLst/>
            </a:prstGeom>
          </p:spPr>
        </p:pic>
      </p:grpSp>
      <p:cxnSp>
        <p:nvCxnSpPr>
          <p:cNvPr id="34" name="直接连接符 33"/>
          <p:cNvCxnSpPr/>
          <p:nvPr/>
        </p:nvCxnSpPr>
        <p:spPr>
          <a:xfrm>
            <a:off x="304165" y="2940050"/>
            <a:ext cx="11598275" cy="0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327025" y="6062345"/>
            <a:ext cx="11598275" cy="0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concrete-1646788_19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203430" cy="6859270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 flipH="1" flipV="1">
            <a:off x="2553970" y="825500"/>
            <a:ext cx="3566160" cy="3538220"/>
            <a:chOff x="6139" y="2283"/>
            <a:chExt cx="5616" cy="5763"/>
          </a:xfrm>
        </p:grpSpPr>
        <p:sp>
          <p:nvSpPr>
            <p:cNvPr id="11" name="矩形 10"/>
            <p:cNvSpPr/>
            <p:nvPr/>
          </p:nvSpPr>
          <p:spPr>
            <a:xfrm>
              <a:off x="6139" y="7737"/>
              <a:ext cx="5616" cy="309"/>
            </a:xfrm>
            <a:prstGeom prst="rect">
              <a:avLst/>
            </a:prstGeom>
            <a:solidFill>
              <a:srgbClr val="C09E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 rot="5400000">
              <a:off x="8785" y="4929"/>
              <a:ext cx="5616" cy="323"/>
            </a:xfrm>
            <a:prstGeom prst="rect">
              <a:avLst/>
            </a:prstGeom>
            <a:solidFill>
              <a:srgbClr val="C09E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3" name="矩形 2"/>
          <p:cNvSpPr/>
          <p:nvPr/>
        </p:nvSpPr>
        <p:spPr>
          <a:xfrm>
            <a:off x="-635" y="1278255"/>
            <a:ext cx="12192635" cy="268160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6071870" y="916305"/>
            <a:ext cx="3566160" cy="3538220"/>
            <a:chOff x="6139" y="2283"/>
            <a:chExt cx="5616" cy="5763"/>
          </a:xfrm>
        </p:grpSpPr>
        <p:sp>
          <p:nvSpPr>
            <p:cNvPr id="16" name="矩形 15"/>
            <p:cNvSpPr/>
            <p:nvPr/>
          </p:nvSpPr>
          <p:spPr>
            <a:xfrm>
              <a:off x="6139" y="7737"/>
              <a:ext cx="5616" cy="309"/>
            </a:xfrm>
            <a:prstGeom prst="rect">
              <a:avLst/>
            </a:prstGeom>
            <a:solidFill>
              <a:srgbClr val="C09E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 rot="5400000">
              <a:off x="8785" y="4929"/>
              <a:ext cx="5616" cy="323"/>
            </a:xfrm>
            <a:prstGeom prst="rect">
              <a:avLst/>
            </a:prstGeom>
            <a:solidFill>
              <a:srgbClr val="C09E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25" name="文本框 24"/>
          <p:cNvSpPr txBox="1"/>
          <p:nvPr/>
        </p:nvSpPr>
        <p:spPr>
          <a:xfrm>
            <a:off x="2215926" y="1634337"/>
            <a:ext cx="79859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7200" u="sng" dirty="0" smtClean="0">
                <a:solidFill>
                  <a:schemeClr val="bg1"/>
                </a:solidFill>
                <a:effectLst/>
                <a:cs typeface="+mn-ea"/>
                <a:sym typeface="+mn-lt"/>
              </a:rPr>
              <a:t>感谢老师指导</a:t>
            </a:r>
            <a:r>
              <a:rPr lang="en-US" altLang="zh-CN" sz="7200" u="sng" dirty="0" smtClean="0">
                <a:solidFill>
                  <a:schemeClr val="bg1"/>
                </a:solidFill>
                <a:effectLst/>
                <a:cs typeface="+mn-ea"/>
                <a:sym typeface="+mn-lt"/>
              </a:rPr>
              <a:t>       </a:t>
            </a:r>
            <a:endParaRPr lang="en-US" altLang="zh-CN" sz="7200" u="sng" dirty="0">
              <a:solidFill>
                <a:schemeClr val="bg1"/>
              </a:solidFill>
              <a:effectLst/>
              <a:cs typeface="+mn-ea"/>
              <a:sym typeface="+mn-lt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10795" y="4883150"/>
            <a:ext cx="12192635" cy="592455"/>
          </a:xfrm>
          <a:prstGeom prst="rect">
            <a:avLst/>
          </a:prstGeom>
          <a:solidFill>
            <a:schemeClr val="bg1"/>
          </a:solidFill>
          <a:ln w="38100">
            <a:solidFill>
              <a:srgbClr val="C09E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3871595" y="4979670"/>
            <a:ext cx="4441190" cy="399415"/>
            <a:chOff x="2953" y="6601"/>
            <a:chExt cx="6994" cy="629"/>
          </a:xfrm>
        </p:grpSpPr>
        <p:sp>
          <p:nvSpPr>
            <p:cNvPr id="26" name="文本框 25"/>
            <p:cNvSpPr txBox="1"/>
            <p:nvPr/>
          </p:nvSpPr>
          <p:spPr>
            <a:xfrm>
              <a:off x="2953" y="6601"/>
              <a:ext cx="3178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solidFill>
                    <a:schemeClr val="tx1"/>
                  </a:solidFill>
                  <a:cs typeface="+mn-ea"/>
                  <a:sym typeface="+mn-lt"/>
                </a:rPr>
                <a:t>报考人</a:t>
              </a:r>
              <a:r>
                <a:rPr lang="zh-CN" altLang="en-US" sz="2000" dirty="0" smtClean="0">
                  <a:solidFill>
                    <a:schemeClr val="tx1"/>
                  </a:solidFill>
                  <a:cs typeface="+mn-ea"/>
                  <a:sym typeface="+mn-lt"/>
                </a:rPr>
                <a:t>：</a:t>
              </a:r>
              <a:endParaRPr lang="zh-CN" altLang="en-US" sz="2000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6494" y="6602"/>
              <a:ext cx="3453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solidFill>
                    <a:schemeClr val="tx1"/>
                  </a:solidFill>
                  <a:cs typeface="+mn-ea"/>
                  <a:sym typeface="+mn-lt"/>
                </a:rPr>
                <a:t>报考专业</a:t>
              </a:r>
              <a:r>
                <a:rPr lang="zh-CN" altLang="en-US" sz="2000" dirty="0" smtClean="0">
                  <a:solidFill>
                    <a:schemeClr val="tx1"/>
                  </a:solidFill>
                  <a:cs typeface="+mn-ea"/>
                  <a:sym typeface="+mn-lt"/>
                </a:rPr>
                <a:t>：</a:t>
              </a:r>
              <a:endParaRPr lang="zh-CN" altLang="en-US" sz="2000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</p:grpSp>
    </p:spTree>
    <p:custDataLst>
      <p:tags r:id="rId1"/>
    </p:custData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concrete-1646788_19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203430" cy="685927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3206750" y="1343025"/>
            <a:ext cx="7971155" cy="4196080"/>
          </a:xfrm>
          <a:prstGeom prst="rect">
            <a:avLst/>
          </a:prstGeom>
          <a:solidFill>
            <a:schemeClr val="bg1"/>
          </a:solidFill>
          <a:ln w="152400">
            <a:solidFill>
              <a:srgbClr val="C09E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-635" y="0"/>
            <a:ext cx="3776980" cy="68707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123825" y="4084320"/>
            <a:ext cx="3528060" cy="15314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>
                <a:solidFill>
                  <a:schemeClr val="bg1"/>
                </a:solidFill>
                <a:effectLst/>
                <a:cs typeface="+mn-ea"/>
                <a:sym typeface="+mn-lt"/>
              </a:rPr>
              <a:t>If you would hit the mark, you must aim a little above it. Every arrow that flies feels the attraction of earth. -Henry Wadsworth Longfellow.</a:t>
            </a:r>
          </a:p>
        </p:txBody>
      </p:sp>
      <p:grpSp>
        <p:nvGrpSpPr>
          <p:cNvPr id="38" name="组合 37"/>
          <p:cNvGrpSpPr/>
          <p:nvPr/>
        </p:nvGrpSpPr>
        <p:grpSpPr>
          <a:xfrm>
            <a:off x="5499735" y="1813000"/>
            <a:ext cx="3674549" cy="3106345"/>
            <a:chOff x="8194" y="2663"/>
            <a:chExt cx="6628" cy="5545"/>
          </a:xfrm>
        </p:grpSpPr>
        <p:grpSp>
          <p:nvGrpSpPr>
            <p:cNvPr id="19" name="组合 18"/>
            <p:cNvGrpSpPr/>
            <p:nvPr/>
          </p:nvGrpSpPr>
          <p:grpSpPr>
            <a:xfrm>
              <a:off x="8194" y="2663"/>
              <a:ext cx="6270" cy="5545"/>
              <a:chOff x="7149" y="3411"/>
              <a:chExt cx="6270" cy="4322"/>
            </a:xfrm>
          </p:grpSpPr>
          <p:grpSp>
            <p:nvGrpSpPr>
              <p:cNvPr id="13" name="组合 12"/>
              <p:cNvGrpSpPr/>
              <p:nvPr/>
            </p:nvGrpSpPr>
            <p:grpSpPr>
              <a:xfrm>
                <a:off x="7149" y="3411"/>
                <a:ext cx="6270" cy="4322"/>
                <a:chOff x="7149" y="3830"/>
                <a:chExt cx="6270" cy="4322"/>
              </a:xfrm>
            </p:grpSpPr>
            <p:sp>
              <p:nvSpPr>
                <p:cNvPr id="6" name="文本框 5"/>
                <p:cNvSpPr txBox="1"/>
                <p:nvPr/>
              </p:nvSpPr>
              <p:spPr>
                <a:xfrm>
                  <a:off x="8479" y="3874"/>
                  <a:ext cx="4940" cy="812"/>
                </a:xfrm>
                <a:prstGeom prst="rect">
                  <a:avLst/>
                </a:prstGeom>
                <a:noFill/>
              </p:spPr>
              <p:txBody>
                <a:bodyPr wrap="square" rtlCol="0" anchor="ctr" anchorCtr="0">
                  <a:spAutoFit/>
                </a:bodyPr>
                <a:lstStyle/>
                <a:p>
                  <a:pPr algn="l">
                    <a:lnSpc>
                      <a:spcPct val="100000"/>
                    </a:lnSpc>
                  </a:pPr>
                  <a:r>
                    <a:rPr lang="zh-CN" altLang="en-US" sz="3200" b="1">
                      <a:solidFill>
                        <a:schemeClr val="tx1"/>
                      </a:solidFill>
                      <a:effectLst/>
                      <a:cs typeface="+mn-ea"/>
                      <a:sym typeface="+mn-lt"/>
                    </a:rPr>
                    <a:t>个人信息介绍</a:t>
                  </a:r>
                </a:p>
              </p:txBody>
            </p:sp>
            <p:sp>
              <p:nvSpPr>
                <p:cNvPr id="9" name="文本框 8"/>
                <p:cNvSpPr txBox="1"/>
                <p:nvPr/>
              </p:nvSpPr>
              <p:spPr>
                <a:xfrm>
                  <a:off x="7149" y="3830"/>
                  <a:ext cx="1369" cy="899"/>
                </a:xfrm>
                <a:prstGeom prst="rect">
                  <a:avLst/>
                </a:prstGeom>
                <a:noFill/>
              </p:spPr>
              <p:txBody>
                <a:bodyPr wrap="square" rtlCol="0" anchor="ctr" anchorCtr="0">
                  <a:spAutoFit/>
                </a:bodyPr>
                <a:lstStyle/>
                <a:p>
                  <a:pPr algn="l">
                    <a:lnSpc>
                      <a:spcPct val="100000"/>
                    </a:lnSpc>
                  </a:pPr>
                  <a:r>
                    <a:rPr lang="en-US" altLang="zh-CN" sz="3600">
                      <a:solidFill>
                        <a:schemeClr val="tx1"/>
                      </a:solidFill>
                      <a:effectLst/>
                      <a:cs typeface="+mn-ea"/>
                      <a:sym typeface="+mn-lt"/>
                    </a:rPr>
                    <a:t>01.</a:t>
                  </a:r>
                </a:p>
              </p:txBody>
            </p:sp>
            <p:sp>
              <p:nvSpPr>
                <p:cNvPr id="23" name="文本框 22"/>
                <p:cNvSpPr txBox="1"/>
                <p:nvPr/>
              </p:nvSpPr>
              <p:spPr>
                <a:xfrm>
                  <a:off x="7149" y="5009"/>
                  <a:ext cx="1369" cy="899"/>
                </a:xfrm>
                <a:prstGeom prst="rect">
                  <a:avLst/>
                </a:prstGeom>
                <a:noFill/>
              </p:spPr>
              <p:txBody>
                <a:bodyPr wrap="square" rtlCol="0" anchor="ctr" anchorCtr="0">
                  <a:spAutoFit/>
                </a:bodyPr>
                <a:lstStyle/>
                <a:p>
                  <a:pPr algn="l">
                    <a:lnSpc>
                      <a:spcPct val="100000"/>
                    </a:lnSpc>
                  </a:pPr>
                  <a:r>
                    <a:rPr lang="en-US" altLang="zh-CN" sz="3600">
                      <a:solidFill>
                        <a:schemeClr val="tx1"/>
                      </a:solidFill>
                      <a:effectLst/>
                      <a:cs typeface="+mn-ea"/>
                      <a:sym typeface="+mn-lt"/>
                    </a:rPr>
                    <a:t>02.</a:t>
                  </a:r>
                </a:p>
              </p:txBody>
            </p:sp>
            <p:sp>
              <p:nvSpPr>
                <p:cNvPr id="24" name="文本框 23"/>
                <p:cNvSpPr txBox="1"/>
                <p:nvPr/>
              </p:nvSpPr>
              <p:spPr>
                <a:xfrm>
                  <a:off x="7149" y="6091"/>
                  <a:ext cx="1369" cy="899"/>
                </a:xfrm>
                <a:prstGeom prst="rect">
                  <a:avLst/>
                </a:prstGeom>
                <a:noFill/>
              </p:spPr>
              <p:txBody>
                <a:bodyPr wrap="square" rtlCol="0" anchor="ctr" anchorCtr="0">
                  <a:spAutoFit/>
                </a:bodyPr>
                <a:lstStyle/>
                <a:p>
                  <a:pPr algn="l">
                    <a:lnSpc>
                      <a:spcPct val="100000"/>
                    </a:lnSpc>
                  </a:pPr>
                  <a:r>
                    <a:rPr lang="en-US" altLang="zh-CN" sz="3600">
                      <a:solidFill>
                        <a:schemeClr val="tx1"/>
                      </a:solidFill>
                      <a:effectLst/>
                      <a:cs typeface="+mn-ea"/>
                      <a:sym typeface="+mn-lt"/>
                    </a:rPr>
                    <a:t>03.</a:t>
                  </a:r>
                </a:p>
              </p:txBody>
            </p:sp>
            <p:sp>
              <p:nvSpPr>
                <p:cNvPr id="5" name="文本框 4"/>
                <p:cNvSpPr txBox="1"/>
                <p:nvPr/>
              </p:nvSpPr>
              <p:spPr>
                <a:xfrm>
                  <a:off x="7171" y="7253"/>
                  <a:ext cx="1369" cy="899"/>
                </a:xfrm>
                <a:prstGeom prst="rect">
                  <a:avLst/>
                </a:prstGeom>
                <a:noFill/>
              </p:spPr>
              <p:txBody>
                <a:bodyPr wrap="square" rtlCol="0" anchor="ctr" anchorCtr="0">
                  <a:spAutoFit/>
                </a:bodyPr>
                <a:lstStyle/>
                <a:p>
                  <a:pPr algn="l">
                    <a:lnSpc>
                      <a:spcPct val="100000"/>
                    </a:lnSpc>
                  </a:pPr>
                  <a:r>
                    <a:rPr lang="en-US" altLang="zh-CN" sz="3600">
                      <a:solidFill>
                        <a:schemeClr val="tx1"/>
                      </a:solidFill>
                      <a:effectLst/>
                      <a:cs typeface="+mn-ea"/>
                      <a:sym typeface="+mn-lt"/>
                    </a:rPr>
                    <a:t>04.</a:t>
                  </a:r>
                </a:p>
              </p:txBody>
            </p:sp>
          </p:grpSp>
          <p:sp>
            <p:nvSpPr>
              <p:cNvPr id="8" name="文本框 7"/>
              <p:cNvSpPr txBox="1"/>
              <p:nvPr/>
            </p:nvSpPr>
            <p:spPr>
              <a:xfrm>
                <a:off x="8479" y="5716"/>
                <a:ext cx="4940" cy="812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spAutoFit/>
              </a:bodyPr>
              <a:lstStyle/>
              <a:p>
                <a:pPr algn="l">
                  <a:lnSpc>
                    <a:spcPct val="100000"/>
                  </a:lnSpc>
                </a:pPr>
                <a:r>
                  <a:rPr lang="zh-CN" altLang="en-US" sz="3200" b="1">
                    <a:solidFill>
                      <a:schemeClr val="tx1"/>
                    </a:solidFill>
                    <a:effectLst/>
                    <a:cs typeface="+mn-ea"/>
                    <a:sym typeface="+mn-lt"/>
                  </a:rPr>
                  <a:t>校园活动经历</a:t>
                </a:r>
              </a:p>
            </p:txBody>
          </p:sp>
          <p:sp>
            <p:nvSpPr>
              <p:cNvPr id="12" name="文本框 11"/>
              <p:cNvSpPr txBox="1"/>
              <p:nvPr/>
            </p:nvSpPr>
            <p:spPr>
              <a:xfrm>
                <a:off x="8518" y="6878"/>
                <a:ext cx="4901" cy="812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spAutoFit/>
              </a:bodyPr>
              <a:lstStyle/>
              <a:p>
                <a:pPr algn="l">
                  <a:lnSpc>
                    <a:spcPct val="100000"/>
                  </a:lnSpc>
                </a:pPr>
                <a:r>
                  <a:rPr lang="zh-CN" altLang="en-US" sz="3200" b="1">
                    <a:solidFill>
                      <a:schemeClr val="tx1"/>
                    </a:solidFill>
                    <a:effectLst/>
                    <a:cs typeface="+mn-ea"/>
                    <a:sym typeface="+mn-lt"/>
                  </a:rPr>
                  <a:t>社会实践经历</a:t>
                </a:r>
              </a:p>
            </p:txBody>
          </p:sp>
        </p:grpSp>
        <p:sp>
          <p:nvSpPr>
            <p:cNvPr id="15" name="文本框 14"/>
            <p:cNvSpPr txBox="1"/>
            <p:nvPr/>
          </p:nvSpPr>
          <p:spPr>
            <a:xfrm>
              <a:off x="9585" y="4180"/>
              <a:ext cx="5237" cy="1042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zh-CN" altLang="en-US" sz="3200" b="1">
                  <a:solidFill>
                    <a:schemeClr val="tx1"/>
                  </a:solidFill>
                  <a:effectLst/>
                  <a:cs typeface="+mn-ea"/>
                  <a:sym typeface="+mn-lt"/>
                </a:rPr>
                <a:t>教育经历简介</a:t>
              </a: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671830" y="458205"/>
            <a:ext cx="2597785" cy="3207422"/>
            <a:chOff x="4284" y="3229"/>
            <a:chExt cx="4091" cy="4775"/>
          </a:xfrm>
        </p:grpSpPr>
        <p:sp>
          <p:nvSpPr>
            <p:cNvPr id="17" name="文本框 16"/>
            <p:cNvSpPr txBox="1"/>
            <p:nvPr/>
          </p:nvSpPr>
          <p:spPr>
            <a:xfrm>
              <a:off x="5117" y="3229"/>
              <a:ext cx="2423" cy="4775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zh-CN" altLang="en-US" sz="8800">
                  <a:solidFill>
                    <a:schemeClr val="bg1"/>
                  </a:solidFill>
                  <a:cs typeface="+mn-ea"/>
                  <a:sym typeface="+mn-lt"/>
                </a:rPr>
                <a:t>目</a:t>
              </a:r>
              <a:r>
                <a:rPr lang="en-US" altLang="zh-CN" sz="8800">
                  <a:solidFill>
                    <a:schemeClr val="bg1"/>
                  </a:solidFill>
                  <a:cs typeface="+mn-ea"/>
                  <a:sym typeface="+mn-lt"/>
                </a:rPr>
                <a:t> </a:t>
              </a:r>
              <a:r>
                <a:rPr lang="zh-CN" altLang="en-US" sz="8800">
                  <a:solidFill>
                    <a:schemeClr val="bg1"/>
                  </a:solidFill>
                  <a:cs typeface="+mn-ea"/>
                  <a:sym typeface="+mn-lt"/>
                </a:rPr>
                <a:t> 录</a:t>
              </a: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4284" y="5215"/>
              <a:ext cx="4091" cy="6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>
                  <a:solidFill>
                    <a:schemeClr val="bg1"/>
                  </a:solidFill>
                  <a:cs typeface="+mn-ea"/>
                  <a:sym typeface="+mn-lt"/>
                </a:rPr>
                <a:t>C O N T E N T S</a:t>
              </a:r>
            </a:p>
          </p:txBody>
        </p:sp>
      </p:grpSp>
    </p:spTree>
    <p:custDataLst>
      <p:tags r:id="rId1"/>
    </p:custData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concrete-1646788_19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203430" cy="685927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-635" y="2101850"/>
            <a:ext cx="12192635" cy="2266950"/>
          </a:xfrm>
          <a:prstGeom prst="rect">
            <a:avLst/>
          </a:prstGeom>
          <a:solidFill>
            <a:schemeClr val="bg1"/>
          </a:solidFill>
          <a:ln w="152400">
            <a:solidFill>
              <a:srgbClr val="C09E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54685" y="864870"/>
            <a:ext cx="4425315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">
                <a:solidFill>
                  <a:schemeClr val="tx1"/>
                </a:solidFill>
                <a:cs typeface="+mn-ea"/>
                <a:sym typeface="+mn-lt"/>
              </a:rPr>
              <a:t>PART </a:t>
            </a:r>
            <a:r>
              <a:rPr lang="en-US" altLang="zh-CN" sz="8000">
                <a:solidFill>
                  <a:schemeClr val="tx1"/>
                </a:solidFill>
                <a:cs typeface="+mn-ea"/>
                <a:sym typeface="+mn-lt"/>
              </a:rPr>
              <a:t>01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3415665" y="2252345"/>
            <a:ext cx="5361305" cy="110680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sz="6600" b="1" u="sng">
                <a:solidFill>
                  <a:schemeClr val="tx1"/>
                </a:solidFill>
                <a:effectLst/>
                <a:cs typeface="+mn-ea"/>
                <a:sym typeface="+mn-lt"/>
              </a:rPr>
              <a:t>个人信息介绍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2954020" y="3376295"/>
            <a:ext cx="62845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zh-CN" altLang="en-US" sz="1600">
                <a:solidFill>
                  <a:schemeClr val="tx1"/>
                </a:solidFill>
                <a:effectLst/>
                <a:cs typeface="+mn-ea"/>
                <a:sym typeface="+mn-lt"/>
              </a:rPr>
              <a:t>If you would hit the mark, you must aim a little above it. Every arrow that flies feels the attraction of earth. -</a:t>
            </a:r>
            <a:r>
              <a:rPr lang="zh-CN" altLang="en-US" sz="1400">
                <a:solidFill>
                  <a:schemeClr val="tx1"/>
                </a:solidFill>
                <a:effectLst/>
                <a:cs typeface="+mn-ea"/>
                <a:sym typeface="+mn-lt"/>
              </a:rPr>
              <a:t>Henry </a:t>
            </a:r>
            <a:r>
              <a:rPr lang="zh-CN" altLang="en-US" sz="1600">
                <a:solidFill>
                  <a:schemeClr val="tx1"/>
                </a:solidFill>
                <a:effectLst/>
                <a:cs typeface="+mn-ea"/>
                <a:sym typeface="+mn-lt"/>
              </a:rPr>
              <a:t>Wadsworth Longfellow.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棱台 2"/>
          <p:cNvSpPr/>
          <p:nvPr/>
        </p:nvSpPr>
        <p:spPr>
          <a:xfrm>
            <a:off x="81280" y="66040"/>
            <a:ext cx="12028805" cy="6725920"/>
          </a:xfrm>
          <a:prstGeom prst="bevel">
            <a:avLst>
              <a:gd name="adj" fmla="val 2620"/>
            </a:avLst>
          </a:prstGeom>
          <a:noFill/>
          <a:ln w="101600">
            <a:solidFill>
              <a:srgbClr val="C09E57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270510" y="281305"/>
            <a:ext cx="2797810" cy="583565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zh-CN" altLang="en-US" sz="3200" b="1" u="sng">
                <a:effectLst/>
                <a:cs typeface="+mn-ea"/>
                <a:sym typeface="+mn-lt"/>
              </a:rPr>
              <a:t>个人信息介绍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5008880" y="1338580"/>
            <a:ext cx="2682875" cy="2941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2400" b="1" dirty="0">
                <a:cs typeface="+mn-ea"/>
                <a:sym typeface="+mn-lt"/>
              </a:rPr>
              <a:t>性别：女</a:t>
            </a:r>
          </a:p>
          <a:p>
            <a:pPr>
              <a:lnSpc>
                <a:spcPct val="200000"/>
              </a:lnSpc>
            </a:pPr>
            <a:r>
              <a:rPr lang="zh-CN" altLang="en-US" sz="2400" b="1" dirty="0">
                <a:cs typeface="+mn-ea"/>
                <a:sym typeface="+mn-lt"/>
              </a:rPr>
              <a:t>年龄：</a:t>
            </a:r>
            <a:r>
              <a:rPr lang="en-US" altLang="zh-CN" sz="2400" b="1" dirty="0">
                <a:cs typeface="+mn-ea"/>
                <a:sym typeface="+mn-lt"/>
              </a:rPr>
              <a:t>22</a:t>
            </a:r>
          </a:p>
          <a:p>
            <a:pPr>
              <a:lnSpc>
                <a:spcPct val="200000"/>
              </a:lnSpc>
            </a:pPr>
            <a:r>
              <a:rPr lang="zh-CN" altLang="en-US" sz="2400" b="1" dirty="0">
                <a:cs typeface="+mn-ea"/>
                <a:sym typeface="+mn-lt"/>
              </a:rPr>
              <a:t>民族：汉</a:t>
            </a:r>
            <a:endParaRPr lang="en-US" altLang="zh-CN" sz="2400" b="1" dirty="0">
              <a:cs typeface="+mn-ea"/>
              <a:sym typeface="+mn-lt"/>
            </a:endParaRPr>
          </a:p>
          <a:p>
            <a:pPr>
              <a:lnSpc>
                <a:spcPct val="200000"/>
              </a:lnSpc>
            </a:pPr>
            <a:r>
              <a:rPr lang="zh-CN" altLang="en-US" sz="2400" b="1" dirty="0">
                <a:cs typeface="+mn-ea"/>
                <a:sym typeface="+mn-lt"/>
              </a:rPr>
              <a:t>藉贯：江苏</a:t>
            </a:r>
            <a:endParaRPr lang="zh-CN" altLang="en-US" sz="2400" b="1" dirty="0">
              <a:cs typeface="+mn-ea"/>
              <a:sym typeface="+mn-lt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8087360" y="1338580"/>
            <a:ext cx="2737485" cy="2941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2400" b="1" dirty="0">
                <a:cs typeface="+mn-ea"/>
                <a:sym typeface="+mn-lt"/>
              </a:rPr>
              <a:t>政治面貌：团员</a:t>
            </a:r>
          </a:p>
          <a:p>
            <a:pPr>
              <a:lnSpc>
                <a:spcPct val="200000"/>
              </a:lnSpc>
            </a:pPr>
            <a:r>
              <a:rPr lang="zh-CN" altLang="en-US" sz="2400" b="1" dirty="0">
                <a:cs typeface="+mn-ea"/>
                <a:sym typeface="+mn-lt"/>
              </a:rPr>
              <a:t>学历：本科</a:t>
            </a:r>
          </a:p>
          <a:p>
            <a:pPr>
              <a:lnSpc>
                <a:spcPct val="200000"/>
              </a:lnSpc>
            </a:pPr>
            <a:r>
              <a:rPr lang="zh-CN" altLang="en-US" sz="2400" b="1" dirty="0">
                <a:cs typeface="+mn-ea"/>
                <a:sym typeface="+mn-lt"/>
              </a:rPr>
              <a:t>毕业院校：</a:t>
            </a:r>
            <a:r>
              <a:rPr lang="en-US" altLang="zh-CN" sz="2400" b="1" dirty="0">
                <a:cs typeface="+mn-ea"/>
                <a:sym typeface="+mn-lt"/>
              </a:rPr>
              <a:t>xx</a:t>
            </a:r>
            <a:r>
              <a:rPr lang="zh-CN" altLang="en-US" sz="2400" b="1" dirty="0">
                <a:cs typeface="+mn-ea"/>
                <a:sym typeface="+mn-lt"/>
              </a:rPr>
              <a:t>大学专业：英语</a:t>
            </a:r>
            <a:endParaRPr lang="zh-CN" altLang="en-US" sz="2400" b="1" dirty="0">
              <a:cs typeface="+mn-ea"/>
              <a:sym typeface="+mn-lt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1779270" y="3956685"/>
            <a:ext cx="2486660" cy="1132205"/>
            <a:chOff x="13562" y="7233"/>
            <a:chExt cx="3916" cy="1783"/>
          </a:xfrm>
        </p:grpSpPr>
        <p:sp>
          <p:nvSpPr>
            <p:cNvPr id="13" name="文本框 12"/>
            <p:cNvSpPr txBox="1"/>
            <p:nvPr/>
          </p:nvSpPr>
          <p:spPr>
            <a:xfrm>
              <a:off x="13825" y="7233"/>
              <a:ext cx="3260" cy="7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cs typeface="+mn-ea"/>
                  <a:sym typeface="+mn-lt"/>
                </a:rPr>
                <a:t>姓名</a:t>
              </a:r>
              <a:r>
                <a:rPr lang="zh-CN" altLang="en-US" sz="2400" b="1" dirty="0" smtClean="0">
                  <a:cs typeface="+mn-ea"/>
                  <a:sym typeface="+mn-lt"/>
                </a:rPr>
                <a:t>：代用名</a:t>
              </a:r>
              <a:endParaRPr lang="zh-CN" altLang="en-US" sz="2400" b="1" dirty="0">
                <a:cs typeface="+mn-ea"/>
                <a:sym typeface="+mn-lt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13562" y="8291"/>
              <a:ext cx="3916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>
                  <a:cs typeface="+mn-ea"/>
                  <a:sym typeface="+mn-lt"/>
                </a:rPr>
                <a:t>报考专业：英语</a:t>
              </a:r>
            </a:p>
          </p:txBody>
        </p:sp>
      </p:grpSp>
      <p:pic>
        <p:nvPicPr>
          <p:cNvPr id="17" name="图片 16" descr="portrait-1535266_1920"/>
          <p:cNvPicPr>
            <a:picLocks noChangeAspect="1"/>
          </p:cNvPicPr>
          <p:nvPr/>
        </p:nvPicPr>
        <p:blipFill>
          <a:blip r:embed="rId3"/>
          <a:srcRect l="31650" r="21185"/>
          <a:stretch>
            <a:fillRect/>
          </a:stretch>
        </p:blipFill>
        <p:spPr>
          <a:xfrm>
            <a:off x="1946275" y="1167130"/>
            <a:ext cx="1986280" cy="2515870"/>
          </a:xfrm>
          <a:prstGeom prst="ellipse">
            <a:avLst/>
          </a:prstGeom>
        </p:spPr>
      </p:pic>
      <p:sp>
        <p:nvSpPr>
          <p:cNvPr id="5" name="椭圆 4"/>
          <p:cNvSpPr/>
          <p:nvPr/>
        </p:nvSpPr>
        <p:spPr>
          <a:xfrm>
            <a:off x="1864360" y="1098550"/>
            <a:ext cx="2068195" cy="2675890"/>
          </a:xfrm>
          <a:prstGeom prst="ellipse">
            <a:avLst/>
          </a:prstGeom>
          <a:noFill/>
          <a:ln w="76200">
            <a:solidFill>
              <a:srgbClr val="C09E57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棱台 2"/>
          <p:cNvSpPr/>
          <p:nvPr/>
        </p:nvSpPr>
        <p:spPr>
          <a:xfrm>
            <a:off x="81280" y="66040"/>
            <a:ext cx="12028805" cy="6725920"/>
          </a:xfrm>
          <a:prstGeom prst="bevel">
            <a:avLst>
              <a:gd name="adj" fmla="val 2620"/>
            </a:avLst>
          </a:prstGeom>
          <a:noFill/>
          <a:ln w="101600">
            <a:solidFill>
              <a:srgbClr val="C09E57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270510" y="281305"/>
            <a:ext cx="2797810" cy="583565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zh-CN" altLang="en-US" sz="3200" b="1" u="sng">
                <a:effectLst/>
                <a:cs typeface="+mn-ea"/>
                <a:sym typeface="+mn-lt"/>
              </a:rPr>
              <a:t>个人信息介绍</a:t>
            </a:r>
          </a:p>
        </p:txBody>
      </p:sp>
      <p:grpSp>
        <p:nvGrpSpPr>
          <p:cNvPr id="24" name="组合 23"/>
          <p:cNvGrpSpPr/>
          <p:nvPr/>
        </p:nvGrpSpPr>
        <p:grpSpPr>
          <a:xfrm>
            <a:off x="974725" y="1702435"/>
            <a:ext cx="10242550" cy="1890395"/>
            <a:chOff x="873" y="4530"/>
            <a:chExt cx="16130" cy="2977"/>
          </a:xfrm>
        </p:grpSpPr>
        <p:sp>
          <p:nvSpPr>
            <p:cNvPr id="5" name="矩形 4"/>
            <p:cNvSpPr/>
            <p:nvPr/>
          </p:nvSpPr>
          <p:spPr>
            <a:xfrm>
              <a:off x="873" y="4530"/>
              <a:ext cx="16130" cy="2977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>
                <a:cs typeface="+mn-ea"/>
                <a:sym typeface="+mn-lt"/>
              </a:endParaRPr>
            </a:p>
          </p:txBody>
        </p:sp>
        <p:cxnSp>
          <p:nvCxnSpPr>
            <p:cNvPr id="6" name="直接连接符 5"/>
            <p:cNvCxnSpPr>
              <a:endCxn id="5" idx="3"/>
            </p:cNvCxnSpPr>
            <p:nvPr/>
          </p:nvCxnSpPr>
          <p:spPr>
            <a:xfrm>
              <a:off x="4372" y="6019"/>
              <a:ext cx="12631" cy="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/>
            <p:nvPr/>
          </p:nvCxnSpPr>
          <p:spPr>
            <a:xfrm rot="16200000">
              <a:off x="5459" y="6018"/>
              <a:ext cx="2913" cy="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/>
            <p:cNvCxnSpPr/>
            <p:nvPr/>
          </p:nvCxnSpPr>
          <p:spPr>
            <a:xfrm rot="16200000">
              <a:off x="7839" y="6009"/>
              <a:ext cx="2913" cy="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 rot="16200000">
              <a:off x="10240" y="6009"/>
              <a:ext cx="2913" cy="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/>
          </p:nvCxnSpPr>
          <p:spPr>
            <a:xfrm rot="16200000">
              <a:off x="12807" y="6009"/>
              <a:ext cx="2913" cy="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文本框 10"/>
            <p:cNvSpPr txBox="1"/>
            <p:nvPr/>
          </p:nvSpPr>
          <p:spPr>
            <a:xfrm>
              <a:off x="7350" y="4812"/>
              <a:ext cx="1585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>
                  <a:cs typeface="+mn-ea"/>
                  <a:sym typeface="+mn-lt"/>
                </a:rPr>
                <a:t>英语</a:t>
              </a: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9899" y="4812"/>
              <a:ext cx="1578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>
                  <a:cs typeface="+mn-ea"/>
                  <a:sym typeface="+mn-lt"/>
                </a:rPr>
                <a:t>政治</a:t>
              </a: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11939" y="4812"/>
              <a:ext cx="2084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>
                  <a:cs typeface="+mn-ea"/>
                  <a:sym typeface="+mn-lt"/>
                </a:rPr>
                <a:t>专业课</a:t>
              </a: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14865" y="4812"/>
              <a:ext cx="1587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>
                  <a:cs typeface="+mn-ea"/>
                  <a:sym typeface="+mn-lt"/>
                </a:rPr>
                <a:t>总分</a:t>
              </a: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4877" y="4812"/>
              <a:ext cx="1499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>
                  <a:cs typeface="+mn-ea"/>
                  <a:sym typeface="+mn-lt"/>
                </a:rPr>
                <a:t>数学</a:t>
              </a:r>
            </a:p>
          </p:txBody>
        </p:sp>
        <p:cxnSp>
          <p:nvCxnSpPr>
            <p:cNvPr id="16" name="直接连接符 15"/>
            <p:cNvCxnSpPr/>
            <p:nvPr/>
          </p:nvCxnSpPr>
          <p:spPr>
            <a:xfrm rot="16200000">
              <a:off x="2914" y="6018"/>
              <a:ext cx="2913" cy="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文本框 16"/>
            <p:cNvSpPr txBox="1"/>
            <p:nvPr/>
          </p:nvSpPr>
          <p:spPr>
            <a:xfrm>
              <a:off x="1180" y="5517"/>
              <a:ext cx="3020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>
                  <a:cs typeface="+mn-ea"/>
                  <a:sym typeface="+mn-lt"/>
                </a:rPr>
                <a:t>初试成绩</a:t>
              </a: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5052" y="6246"/>
              <a:ext cx="1151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>
                  <a:cs typeface="+mn-ea"/>
                  <a:sym typeface="+mn-lt"/>
                </a:rPr>
                <a:t>80</a:t>
              </a: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7532" y="6246"/>
              <a:ext cx="1151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>
                  <a:cs typeface="+mn-ea"/>
                  <a:sym typeface="+mn-lt"/>
                </a:rPr>
                <a:t>90</a:t>
              </a: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9899" y="6246"/>
              <a:ext cx="1151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>
                  <a:cs typeface="+mn-ea"/>
                  <a:sym typeface="+mn-lt"/>
                </a:rPr>
                <a:t>80</a:t>
              </a: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12406" y="6246"/>
              <a:ext cx="1151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>
                  <a:cs typeface="+mn-ea"/>
                  <a:sym typeface="+mn-lt"/>
                </a:rPr>
                <a:t>90</a:t>
              </a: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14746" y="6246"/>
              <a:ext cx="1582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>
                  <a:cs typeface="+mn-ea"/>
                  <a:sym typeface="+mn-lt"/>
                </a:rPr>
                <a:t>340</a:t>
              </a:r>
            </a:p>
          </p:txBody>
        </p:sp>
      </p:grpSp>
      <p:sp>
        <p:nvSpPr>
          <p:cNvPr id="25" name="文本框 24"/>
          <p:cNvSpPr txBox="1"/>
          <p:nvPr/>
        </p:nvSpPr>
        <p:spPr>
          <a:xfrm>
            <a:off x="896620" y="1160780"/>
            <a:ext cx="246316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cs typeface="+mn-ea"/>
                <a:sym typeface="+mn-lt"/>
              </a:rPr>
              <a:t>xx</a:t>
            </a:r>
            <a:r>
              <a:rPr lang="zh-CN" altLang="en-US" sz="2400" dirty="0" smtClean="0">
                <a:cs typeface="+mn-ea"/>
                <a:sym typeface="+mn-lt"/>
              </a:rPr>
              <a:t>科技</a:t>
            </a:r>
            <a:r>
              <a:rPr lang="zh-CN" altLang="en-US" sz="2400" dirty="0">
                <a:cs typeface="+mn-ea"/>
                <a:sym typeface="+mn-lt"/>
              </a:rPr>
              <a:t>大学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5499735" y="1160780"/>
            <a:ext cx="164846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>
                <a:cs typeface="+mn-ea"/>
                <a:sym typeface="+mn-lt"/>
              </a:rPr>
              <a:t>英语专业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8298180" y="1160780"/>
            <a:ext cx="308483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>
                <a:cs typeface="+mn-ea"/>
                <a:sym typeface="+mn-lt"/>
              </a:rPr>
              <a:t>20xx.x--20xx.x</a:t>
            </a:r>
          </a:p>
        </p:txBody>
      </p:sp>
      <p:sp>
        <p:nvSpPr>
          <p:cNvPr id="29" name="圆角矩形 28"/>
          <p:cNvSpPr/>
          <p:nvPr/>
        </p:nvSpPr>
        <p:spPr>
          <a:xfrm>
            <a:off x="2019935" y="4095115"/>
            <a:ext cx="1917065" cy="464820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1923897" y="4098925"/>
            <a:ext cx="3881408" cy="1386840"/>
            <a:chOff x="4949" y="1822"/>
            <a:chExt cx="4922" cy="2184"/>
          </a:xfrm>
        </p:grpSpPr>
        <p:sp>
          <p:nvSpPr>
            <p:cNvPr id="32" name="文本框 31"/>
            <p:cNvSpPr txBox="1"/>
            <p:nvPr/>
          </p:nvSpPr>
          <p:spPr>
            <a:xfrm>
              <a:off x="4949" y="2554"/>
              <a:ext cx="4922" cy="14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schemeClr val="tx2"/>
                  </a:solidFill>
                  <a:cs typeface="+mn-ea"/>
                  <a:sym typeface="+mn-lt"/>
                </a:rPr>
                <a:t>您的内容打在这里，或者通过复制您的文本后，在此框中选择粘贴，并选择只保留文字。</a:t>
              </a: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5385" y="1822"/>
              <a:ext cx="1802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>
                  <a:solidFill>
                    <a:schemeClr val="bg1"/>
                  </a:solidFill>
                  <a:cs typeface="+mn-ea"/>
                  <a:sym typeface="+mn-lt"/>
                </a:rPr>
                <a:t>添加标题</a:t>
              </a:r>
            </a:p>
          </p:txBody>
        </p:sp>
      </p:grpSp>
      <p:sp>
        <p:nvSpPr>
          <p:cNvPr id="30" name="圆角矩形 29"/>
          <p:cNvSpPr/>
          <p:nvPr/>
        </p:nvSpPr>
        <p:spPr>
          <a:xfrm>
            <a:off x="6900545" y="4100830"/>
            <a:ext cx="1917065" cy="464820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35" name="组合 34"/>
          <p:cNvGrpSpPr/>
          <p:nvPr/>
        </p:nvGrpSpPr>
        <p:grpSpPr>
          <a:xfrm>
            <a:off x="6829724" y="4103370"/>
            <a:ext cx="3881408" cy="1386840"/>
            <a:chOff x="4708" y="1822"/>
            <a:chExt cx="4922" cy="2184"/>
          </a:xfrm>
        </p:grpSpPr>
        <p:sp>
          <p:nvSpPr>
            <p:cNvPr id="36" name="文本框 35"/>
            <p:cNvSpPr txBox="1"/>
            <p:nvPr/>
          </p:nvSpPr>
          <p:spPr>
            <a:xfrm>
              <a:off x="4708" y="2554"/>
              <a:ext cx="4922" cy="14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schemeClr val="tx2"/>
                  </a:solidFill>
                  <a:cs typeface="+mn-ea"/>
                  <a:sym typeface="+mn-lt"/>
                </a:rPr>
                <a:t>您的内容打在这里，或者通过复制您的文本后，在此框中选择粘贴，并选择只保留文字。</a:t>
              </a:r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5113" y="1822"/>
              <a:ext cx="1802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>
                  <a:solidFill>
                    <a:schemeClr val="bg1"/>
                  </a:solidFill>
                  <a:cs typeface="+mn-ea"/>
                  <a:sym typeface="+mn-lt"/>
                </a:rPr>
                <a:t>添加标题</a:t>
              </a:r>
            </a:p>
          </p:txBody>
        </p:sp>
      </p:grpSp>
    </p:spTree>
    <p:custDataLst>
      <p:tags r:id="rId1"/>
    </p:custData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concrete-1646788_19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203430" cy="685927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-635" y="2101850"/>
            <a:ext cx="12192635" cy="2266950"/>
          </a:xfrm>
          <a:prstGeom prst="rect">
            <a:avLst/>
          </a:prstGeom>
          <a:solidFill>
            <a:schemeClr val="bg1"/>
          </a:solidFill>
          <a:ln w="152400">
            <a:solidFill>
              <a:srgbClr val="C09E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54685" y="864870"/>
            <a:ext cx="4425315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">
                <a:solidFill>
                  <a:schemeClr val="tx1"/>
                </a:solidFill>
                <a:cs typeface="+mn-ea"/>
                <a:sym typeface="+mn-lt"/>
              </a:rPr>
              <a:t>PART </a:t>
            </a:r>
            <a:r>
              <a:rPr lang="en-US" altLang="zh-CN" sz="8000">
                <a:solidFill>
                  <a:schemeClr val="tx1"/>
                </a:solidFill>
                <a:cs typeface="+mn-ea"/>
                <a:sym typeface="+mn-lt"/>
              </a:rPr>
              <a:t>02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3415665" y="2252345"/>
            <a:ext cx="5361305" cy="110680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sz="6600" b="1" u="sng">
                <a:solidFill>
                  <a:schemeClr val="tx1"/>
                </a:solidFill>
                <a:effectLst/>
                <a:cs typeface="+mn-ea"/>
                <a:sym typeface="+mn-lt"/>
              </a:rPr>
              <a:t>教育经历简介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2954020" y="3376295"/>
            <a:ext cx="62845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zh-CN" altLang="en-US" sz="1600">
                <a:solidFill>
                  <a:schemeClr val="tx1"/>
                </a:solidFill>
                <a:effectLst/>
                <a:cs typeface="+mn-ea"/>
                <a:sym typeface="+mn-lt"/>
              </a:rPr>
              <a:t>If you would hit the mark, you must aim a little above it. Every arrow that flies feels the attraction of earth. -</a:t>
            </a:r>
            <a:r>
              <a:rPr lang="zh-CN" altLang="en-US" sz="1400">
                <a:solidFill>
                  <a:schemeClr val="tx1"/>
                </a:solidFill>
                <a:effectLst/>
                <a:cs typeface="+mn-ea"/>
                <a:sym typeface="+mn-lt"/>
              </a:rPr>
              <a:t>Henry </a:t>
            </a:r>
            <a:r>
              <a:rPr lang="zh-CN" altLang="en-US" sz="1600">
                <a:solidFill>
                  <a:schemeClr val="tx1"/>
                </a:solidFill>
                <a:effectLst/>
                <a:cs typeface="+mn-ea"/>
                <a:sym typeface="+mn-lt"/>
              </a:rPr>
              <a:t>Wadsworth Longfellow.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棱台 2"/>
          <p:cNvSpPr/>
          <p:nvPr/>
        </p:nvSpPr>
        <p:spPr>
          <a:xfrm>
            <a:off x="81280" y="66040"/>
            <a:ext cx="12028805" cy="6725920"/>
          </a:xfrm>
          <a:prstGeom prst="bevel">
            <a:avLst>
              <a:gd name="adj" fmla="val 2620"/>
            </a:avLst>
          </a:prstGeom>
          <a:noFill/>
          <a:ln w="101600">
            <a:solidFill>
              <a:srgbClr val="C09E57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270510" y="281305"/>
            <a:ext cx="2797810" cy="583565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zh-CN" altLang="en-US" sz="3200" b="1" u="sng">
                <a:effectLst/>
                <a:cs typeface="+mn-ea"/>
                <a:sym typeface="+mn-lt"/>
              </a:rPr>
              <a:t>教育经历简介</a:t>
            </a:r>
          </a:p>
        </p:txBody>
      </p:sp>
      <p:sp>
        <p:nvSpPr>
          <p:cNvPr id="6" name="矩形 5"/>
          <p:cNvSpPr/>
          <p:nvPr/>
        </p:nvSpPr>
        <p:spPr>
          <a:xfrm>
            <a:off x="1960880" y="1191260"/>
            <a:ext cx="4135120" cy="22377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cs typeface="+mn-ea"/>
              <a:sym typeface="+mn-lt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096000" y="3429000"/>
            <a:ext cx="4135120" cy="22377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cs typeface="+mn-ea"/>
              <a:sym typeface="+mn-lt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2429510" y="1412875"/>
            <a:ext cx="3198495" cy="1798320"/>
            <a:chOff x="3024" y="4295"/>
            <a:chExt cx="5037" cy="3739"/>
          </a:xfrm>
        </p:grpSpPr>
        <p:sp>
          <p:nvSpPr>
            <p:cNvPr id="16" name="文本框 15"/>
            <p:cNvSpPr txBox="1"/>
            <p:nvPr/>
          </p:nvSpPr>
          <p:spPr>
            <a:xfrm>
              <a:off x="3024" y="5252"/>
              <a:ext cx="5037" cy="27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dirty="0">
                  <a:solidFill>
                    <a:schemeClr val="bg1"/>
                  </a:solidFill>
                  <a:cs typeface="+mn-ea"/>
                  <a:sym typeface="+mn-lt"/>
                </a:rPr>
                <a:t>您的内容打在这里，或者通过复制您的文本后，在此框中选择粘贴，并选择只保留文字。</a:t>
              </a: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3048" y="4295"/>
              <a:ext cx="4858" cy="9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>
                  <a:solidFill>
                    <a:srgbClr val="C09E57"/>
                  </a:solidFill>
                  <a:cs typeface="+mn-ea"/>
                  <a:sym typeface="+mn-lt"/>
                </a:rPr>
                <a:t>20xx.x--20xx.x</a:t>
              </a:r>
            </a:p>
          </p:txBody>
        </p:sp>
      </p:grpSp>
      <p:sp>
        <p:nvSpPr>
          <p:cNvPr id="35" name="矩形 34"/>
          <p:cNvSpPr/>
          <p:nvPr/>
        </p:nvSpPr>
        <p:spPr>
          <a:xfrm>
            <a:off x="1960880" y="3429000"/>
            <a:ext cx="4135120" cy="2237740"/>
          </a:xfrm>
          <a:prstGeom prst="rect">
            <a:avLst/>
          </a:prstGeom>
          <a:solidFill>
            <a:srgbClr val="C09E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cs typeface="+mn-ea"/>
              <a:sym typeface="+mn-lt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6563995" y="3648710"/>
            <a:ext cx="3198495" cy="1798320"/>
            <a:chOff x="3024" y="4295"/>
            <a:chExt cx="5037" cy="3739"/>
          </a:xfrm>
        </p:grpSpPr>
        <p:sp>
          <p:nvSpPr>
            <p:cNvPr id="8" name="文本框 7"/>
            <p:cNvSpPr txBox="1"/>
            <p:nvPr/>
          </p:nvSpPr>
          <p:spPr>
            <a:xfrm>
              <a:off x="3024" y="5252"/>
              <a:ext cx="5037" cy="27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dirty="0">
                  <a:solidFill>
                    <a:schemeClr val="bg1"/>
                  </a:solidFill>
                  <a:cs typeface="+mn-ea"/>
                  <a:sym typeface="+mn-lt"/>
                </a:rPr>
                <a:t>您的内容打在这里，或者通过复制您的文本后，在此框中选择粘贴，并选择只保留文字。</a:t>
              </a: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3048" y="4295"/>
              <a:ext cx="4858" cy="9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>
                  <a:solidFill>
                    <a:srgbClr val="C09E57"/>
                  </a:solidFill>
                  <a:cs typeface="+mn-ea"/>
                  <a:sym typeface="+mn-lt"/>
                </a:rPr>
                <a:t>20xx.x--20xx.x</a:t>
              </a:r>
            </a:p>
          </p:txBody>
        </p:sp>
      </p:grpSp>
      <p:sp>
        <p:nvSpPr>
          <p:cNvPr id="28" name="矩形 27"/>
          <p:cNvSpPr/>
          <p:nvPr/>
        </p:nvSpPr>
        <p:spPr>
          <a:xfrm>
            <a:off x="6096000" y="1191260"/>
            <a:ext cx="4135120" cy="2237740"/>
          </a:xfrm>
          <a:prstGeom prst="rect">
            <a:avLst/>
          </a:prstGeom>
          <a:solidFill>
            <a:srgbClr val="C09E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cs typeface="+mn-ea"/>
              <a:sym typeface="+mn-lt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2456180" y="3648710"/>
            <a:ext cx="3198495" cy="1798320"/>
            <a:chOff x="3000" y="4295"/>
            <a:chExt cx="5037" cy="3739"/>
          </a:xfrm>
        </p:grpSpPr>
        <p:sp>
          <p:nvSpPr>
            <p:cNvPr id="11" name="文本框 10"/>
            <p:cNvSpPr txBox="1"/>
            <p:nvPr/>
          </p:nvSpPr>
          <p:spPr>
            <a:xfrm>
              <a:off x="3000" y="5252"/>
              <a:ext cx="5037" cy="27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dirty="0">
                  <a:solidFill>
                    <a:schemeClr val="bg1"/>
                  </a:solidFill>
                  <a:cs typeface="+mn-ea"/>
                  <a:sym typeface="+mn-lt"/>
                </a:rPr>
                <a:t>您的内容打在这里，或者通过复制您的文本后，在此框中选择粘贴，并选择只保留文字。</a:t>
              </a: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3048" y="4295"/>
              <a:ext cx="4858" cy="9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>
                  <a:solidFill>
                    <a:schemeClr val="bg1"/>
                  </a:solidFill>
                  <a:cs typeface="+mn-ea"/>
                  <a:sym typeface="+mn-lt"/>
                </a:rPr>
                <a:t>20xx.x--20xx.x</a:t>
              </a: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6563995" y="1410970"/>
            <a:ext cx="3198495" cy="1798320"/>
            <a:chOff x="3024" y="4295"/>
            <a:chExt cx="5037" cy="3739"/>
          </a:xfrm>
        </p:grpSpPr>
        <p:sp>
          <p:nvSpPr>
            <p:cNvPr id="17" name="文本框 16"/>
            <p:cNvSpPr txBox="1"/>
            <p:nvPr/>
          </p:nvSpPr>
          <p:spPr>
            <a:xfrm>
              <a:off x="3024" y="5252"/>
              <a:ext cx="5037" cy="27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dirty="0">
                  <a:solidFill>
                    <a:schemeClr val="bg1"/>
                  </a:solidFill>
                  <a:cs typeface="+mn-ea"/>
                  <a:sym typeface="+mn-lt"/>
                </a:rPr>
                <a:t>您的内容打在这里，或者通过复制您的文本后，在此框中选择粘贴，并选择只保留文字。</a:t>
              </a: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3048" y="4295"/>
              <a:ext cx="4858" cy="9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>
                  <a:solidFill>
                    <a:schemeClr val="bg1"/>
                  </a:solidFill>
                  <a:cs typeface="+mn-ea"/>
                  <a:sym typeface="+mn-lt"/>
                </a:rPr>
                <a:t>20xx.x--20xx.x</a:t>
              </a:r>
            </a:p>
          </p:txBody>
        </p:sp>
      </p:grpSp>
    </p:spTree>
    <p:custDataLst>
      <p:tags r:id="rId1"/>
    </p:custData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棱台 2"/>
          <p:cNvSpPr/>
          <p:nvPr/>
        </p:nvSpPr>
        <p:spPr>
          <a:xfrm>
            <a:off x="93345" y="66040"/>
            <a:ext cx="12028805" cy="6725920"/>
          </a:xfrm>
          <a:prstGeom prst="bevel">
            <a:avLst>
              <a:gd name="adj" fmla="val 2620"/>
            </a:avLst>
          </a:prstGeom>
          <a:noFill/>
          <a:ln w="101600">
            <a:solidFill>
              <a:srgbClr val="C09E57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270510" y="281305"/>
            <a:ext cx="2797810" cy="583565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zh-CN" altLang="en-US" sz="3200" b="1" u="sng">
                <a:effectLst/>
                <a:cs typeface="+mn-ea"/>
                <a:sym typeface="+mn-lt"/>
              </a:rPr>
              <a:t>教育经历简介</a:t>
            </a:r>
          </a:p>
        </p:txBody>
      </p:sp>
      <p:pic>
        <p:nvPicPr>
          <p:cNvPr id="5" name="图片 4" descr="book-2619909_1920"/>
          <p:cNvPicPr>
            <a:picLocks noChangeAspect="1"/>
          </p:cNvPicPr>
          <p:nvPr/>
        </p:nvPicPr>
        <p:blipFill>
          <a:blip r:embed="rId3"/>
          <a:srcRect t="-243" r="14842" b="1415"/>
          <a:stretch>
            <a:fillRect/>
          </a:stretch>
        </p:blipFill>
        <p:spPr>
          <a:xfrm>
            <a:off x="6162675" y="918210"/>
            <a:ext cx="5738495" cy="501205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313690" y="929640"/>
            <a:ext cx="5848985" cy="500062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cs typeface="+mn-ea"/>
              <a:sym typeface="+mn-lt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916305" y="4491990"/>
            <a:ext cx="8335645" cy="1410970"/>
          </a:xfrm>
          <a:prstGeom prst="rect">
            <a:avLst/>
          </a:prstGeom>
          <a:solidFill>
            <a:schemeClr val="bg1"/>
          </a:solidFill>
          <a:ln w="88900">
            <a:solidFill>
              <a:srgbClr val="C09E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cs typeface="+mn-ea"/>
              <a:sym typeface="+mn-lt"/>
            </a:endParaRPr>
          </a:p>
        </p:txBody>
      </p:sp>
      <p:cxnSp>
        <p:nvCxnSpPr>
          <p:cNvPr id="34" name="直接连接符 33"/>
          <p:cNvCxnSpPr/>
          <p:nvPr/>
        </p:nvCxnSpPr>
        <p:spPr>
          <a:xfrm rot="16200000">
            <a:off x="2543810" y="5197475"/>
            <a:ext cx="1049020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 rot="16200000">
            <a:off x="4559935" y="5197475"/>
            <a:ext cx="1049020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 rot="16200000">
            <a:off x="6574790" y="5197475"/>
            <a:ext cx="1049020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组合 12"/>
          <p:cNvGrpSpPr/>
          <p:nvPr/>
        </p:nvGrpSpPr>
        <p:grpSpPr>
          <a:xfrm>
            <a:off x="1034415" y="1203960"/>
            <a:ext cx="4407535" cy="2762250"/>
            <a:chOff x="3241" y="2363"/>
            <a:chExt cx="6941" cy="4350"/>
          </a:xfrm>
        </p:grpSpPr>
        <p:sp>
          <p:nvSpPr>
            <p:cNvPr id="14" name="文本框 13"/>
            <p:cNvSpPr txBox="1"/>
            <p:nvPr/>
          </p:nvSpPr>
          <p:spPr>
            <a:xfrm>
              <a:off x="3241" y="3298"/>
              <a:ext cx="6941" cy="34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dirty="0">
                  <a:solidFill>
                    <a:schemeClr val="bg1"/>
                  </a:solidFill>
                  <a:cs typeface="+mn-ea"/>
                  <a:sym typeface="+mn-lt"/>
                </a:rPr>
                <a:t> </a:t>
              </a:r>
              <a:r>
                <a:rPr lang="zh-CN" altLang="en-US" dirty="0">
                  <a:solidFill>
                    <a:schemeClr val="bg1"/>
                  </a:solidFill>
                  <a:cs typeface="+mn-ea"/>
                  <a:sym typeface="+mn-lt"/>
                </a:rPr>
                <a:t>您的内容打在这里，或者通过复制您的文本后，在此框中选择粘贴，并选择只保留文字。您的内容打在这里，或者通过复制您的文本后，在此框中选择粘贴，并选择只保留文字。</a:t>
              </a: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5072" y="2363"/>
              <a:ext cx="2745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>
                  <a:solidFill>
                    <a:schemeClr val="bg1"/>
                  </a:solidFill>
                  <a:cs typeface="+mn-ea"/>
                  <a:sym typeface="+mn-lt"/>
                </a:rPr>
                <a:t>添 加 标 题</a:t>
              </a:r>
            </a:p>
          </p:txBody>
        </p:sp>
      </p:grpSp>
      <p:sp>
        <p:nvSpPr>
          <p:cNvPr id="11" name="文本框 10"/>
          <p:cNvSpPr txBox="1"/>
          <p:nvPr/>
        </p:nvSpPr>
        <p:spPr>
          <a:xfrm>
            <a:off x="1456055" y="4874895"/>
            <a:ext cx="13042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1"/>
                </a:solidFill>
                <a:cs typeface="+mn-ea"/>
                <a:sym typeface="+mn-lt"/>
              </a:rPr>
              <a:t>您的内容打在这里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3554095" y="4874895"/>
            <a:ext cx="13042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1"/>
                </a:solidFill>
                <a:cs typeface="+mn-ea"/>
                <a:sym typeface="+mn-lt"/>
              </a:rPr>
              <a:t>您的内容打在这里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5441950" y="4874895"/>
            <a:ext cx="13042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1"/>
                </a:solidFill>
                <a:cs typeface="+mn-ea"/>
                <a:sym typeface="+mn-lt"/>
              </a:rPr>
              <a:t>您的内容打在这里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7527925" y="4874895"/>
            <a:ext cx="13042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1"/>
                </a:solidFill>
                <a:cs typeface="+mn-ea"/>
                <a:sym typeface="+mn-lt"/>
              </a:rPr>
              <a:t>您的内容打在这里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concrete-1646788_19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203430" cy="685927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-635" y="2101850"/>
            <a:ext cx="12192635" cy="2266950"/>
          </a:xfrm>
          <a:prstGeom prst="rect">
            <a:avLst/>
          </a:prstGeom>
          <a:solidFill>
            <a:schemeClr val="bg1"/>
          </a:solidFill>
          <a:ln w="152400">
            <a:solidFill>
              <a:srgbClr val="C09E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54685" y="864870"/>
            <a:ext cx="4425315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">
                <a:solidFill>
                  <a:schemeClr val="tx1"/>
                </a:solidFill>
                <a:cs typeface="+mn-ea"/>
                <a:sym typeface="+mn-lt"/>
              </a:rPr>
              <a:t>PART </a:t>
            </a:r>
            <a:r>
              <a:rPr lang="en-US" altLang="zh-CN" sz="8000">
                <a:solidFill>
                  <a:schemeClr val="tx1"/>
                </a:solidFill>
                <a:cs typeface="+mn-ea"/>
                <a:sym typeface="+mn-lt"/>
              </a:rPr>
              <a:t>03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3415665" y="2252345"/>
            <a:ext cx="5361305" cy="110680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sz="6600" b="1" u="sng">
                <a:solidFill>
                  <a:schemeClr val="tx1"/>
                </a:solidFill>
                <a:effectLst/>
                <a:cs typeface="+mn-ea"/>
                <a:sym typeface="+mn-lt"/>
              </a:rPr>
              <a:t>校园活动经历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2954020" y="3376295"/>
            <a:ext cx="62845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zh-CN" altLang="en-US" sz="1600">
                <a:solidFill>
                  <a:schemeClr val="tx1"/>
                </a:solidFill>
                <a:effectLst/>
                <a:cs typeface="+mn-ea"/>
                <a:sym typeface="+mn-lt"/>
              </a:rPr>
              <a:t>If you would hit the mark, you must aim a little above it. Every arrow that flies feels the attraction of earth. -</a:t>
            </a:r>
            <a:r>
              <a:rPr lang="zh-CN" altLang="en-US" sz="1400">
                <a:solidFill>
                  <a:schemeClr val="tx1"/>
                </a:solidFill>
                <a:effectLst/>
                <a:cs typeface="+mn-ea"/>
                <a:sym typeface="+mn-lt"/>
              </a:rPr>
              <a:t>Henry </a:t>
            </a:r>
            <a:r>
              <a:rPr lang="zh-CN" altLang="en-US" sz="1600">
                <a:solidFill>
                  <a:schemeClr val="tx1"/>
                </a:solidFill>
                <a:effectLst/>
                <a:cs typeface="+mn-ea"/>
                <a:sym typeface="+mn-lt"/>
              </a:rPr>
              <a:t>Wadsworth Longfellow.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vnhq3gfx">
      <a:majorFont>
        <a:latin typeface="Calibri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824</Words>
  <Application>Microsoft Office PowerPoint</Application>
  <PresentationFormat>宽屏</PresentationFormat>
  <Paragraphs>92</Paragraphs>
  <Slides>15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1" baseType="lpstr">
      <vt:lpstr>宋体</vt:lpstr>
      <vt:lpstr>微软雅黑</vt:lpstr>
      <vt:lpstr>Arial</vt:lpstr>
      <vt:lpstr>Calibri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AutoBVT</cp:lastModifiedBy>
  <cp:revision>185</cp:revision>
  <dcterms:created xsi:type="dcterms:W3CDTF">2019-06-19T02:08:00Z</dcterms:created>
  <dcterms:modified xsi:type="dcterms:W3CDTF">2022-03-14T07:40:20Z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2052-11.1.0.11365</vt:lpwstr>
  </property>
  <property fmtid="{D5CDD505-2E9C-101B-9397-08002B2CF9AE}" pid="3" name="ICV">
    <vt:lpwstr>F5CB1339F46341479701E73FB822DD8E</vt:lpwstr>
  </property>
  <property fmtid="{D5CDD505-2E9C-101B-9397-08002B2CF9AE}" pid="4" name="KSOTemplateUUID">
    <vt:lpwstr>v1.0_mb_hZ9uU5UmYaWi+00uoEN+pg==</vt:lpwstr>
  </property>
</Properties>
</file>